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6" r:id="rId4"/>
  </p:sldMasterIdLst>
  <p:notesMasterIdLst>
    <p:notesMasterId r:id="rId33"/>
  </p:notesMasterIdLst>
  <p:handoutMasterIdLst>
    <p:handoutMasterId r:id="rId34"/>
  </p:handoutMasterIdLst>
  <p:sldIdLst>
    <p:sldId id="314" r:id="rId5"/>
    <p:sldId id="333" r:id="rId6"/>
    <p:sldId id="315" r:id="rId7"/>
    <p:sldId id="316" r:id="rId8"/>
    <p:sldId id="326" r:id="rId9"/>
    <p:sldId id="317" r:id="rId10"/>
    <p:sldId id="327" r:id="rId11"/>
    <p:sldId id="328" r:id="rId12"/>
    <p:sldId id="329" r:id="rId13"/>
    <p:sldId id="330" r:id="rId14"/>
    <p:sldId id="331" r:id="rId15"/>
    <p:sldId id="318" r:id="rId16"/>
    <p:sldId id="332" r:id="rId17"/>
    <p:sldId id="319" r:id="rId18"/>
    <p:sldId id="320" r:id="rId19"/>
    <p:sldId id="321" r:id="rId20"/>
    <p:sldId id="322" r:id="rId21"/>
    <p:sldId id="323" r:id="rId22"/>
    <p:sldId id="324" r:id="rId23"/>
    <p:sldId id="334" r:id="rId24"/>
    <p:sldId id="335" r:id="rId25"/>
    <p:sldId id="336" r:id="rId26"/>
    <p:sldId id="337" r:id="rId27"/>
    <p:sldId id="338" r:id="rId28"/>
    <p:sldId id="339" r:id="rId29"/>
    <p:sldId id="340" r:id="rId30"/>
    <p:sldId id="341" r:id="rId31"/>
    <p:sldId id="309"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360" userDrawn="1">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9E6DF"/>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4E905DD-9CD9-408E-AA3B-130AEA9F9BDE}" v="47" dt="2024-05-19T09:40:14.28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11" autoAdjust="0"/>
    <p:restoredTop sz="95388" autoAdjust="0"/>
  </p:normalViewPr>
  <p:slideViewPr>
    <p:cSldViewPr snapToGrid="0">
      <p:cViewPr varScale="1">
        <p:scale>
          <a:sx n="70" d="100"/>
          <a:sy n="70" d="100"/>
        </p:scale>
        <p:origin x="500" y="60"/>
      </p:cViewPr>
      <p:guideLst>
        <p:guide orient="horz" pos="3360"/>
        <p:guide pos="3840"/>
      </p:guideLst>
    </p:cSldViewPr>
  </p:slideViewPr>
  <p:outlineViewPr>
    <p:cViewPr>
      <p:scale>
        <a:sx n="33" d="100"/>
        <a:sy n="33" d="100"/>
      </p:scale>
      <p:origin x="0" y="-12672"/>
    </p:cViewPr>
  </p:outlineViewPr>
  <p:notesTextViewPr>
    <p:cViewPr>
      <p:scale>
        <a:sx n="1" d="1"/>
        <a:sy n="1" d="1"/>
      </p:scale>
      <p:origin x="0" y="0"/>
    </p:cViewPr>
  </p:notesTextViewPr>
  <p:sorterViewPr>
    <p:cViewPr>
      <p:scale>
        <a:sx n="100" d="100"/>
        <a:sy n="100" d="100"/>
      </p:scale>
      <p:origin x="0" y="0"/>
    </p:cViewPr>
  </p:sorterViewPr>
  <p:notesViewPr>
    <p:cSldViewPr snapToGrid="0">
      <p:cViewPr>
        <p:scale>
          <a:sx n="1" d="2"/>
          <a:sy n="1" d="2"/>
        </p:scale>
        <p:origin x="3480" y="55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ableStyles" Target="tableStyles.xml"/><Relationship Id="rId21" Type="http://schemas.openxmlformats.org/officeDocument/2006/relationships/slide" Target="slides/slide17.xml"/><Relationship Id="rId34" Type="http://schemas.openxmlformats.org/officeDocument/2006/relationships/handoutMaster" Target="handoutMasters/handoutMaster1.xml"/><Relationship Id="rId42" Type="http://schemas.microsoft.com/office/2018/10/relationships/authors" Target="author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viewProps" Target="viewProps.xml"/><Relationship Id="rId40"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commentAuthors" Target="commentAuthor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notesMaster" Target="notesMasters/notesMaster1.xml"/><Relationship Id="rId38"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haun K Rui Yu" userId="a91284c24ca340b5" providerId="LiveId" clId="{64E905DD-9CD9-408E-AA3B-130AEA9F9BDE}"/>
    <pc:docChg chg="undo redo custSel addSld delSld modSld sldOrd">
      <pc:chgData name="Shaun K Rui Yu" userId="a91284c24ca340b5" providerId="LiveId" clId="{64E905DD-9CD9-408E-AA3B-130AEA9F9BDE}" dt="2024-05-19T09:42:35.654" v="4773"/>
      <pc:docMkLst>
        <pc:docMk/>
      </pc:docMkLst>
      <pc:sldChg chg="modSp mod ord">
        <pc:chgData name="Shaun K Rui Yu" userId="a91284c24ca340b5" providerId="LiveId" clId="{64E905DD-9CD9-408E-AA3B-130AEA9F9BDE}" dt="2024-05-19T09:37:45.849" v="4726" actId="20577"/>
        <pc:sldMkLst>
          <pc:docMk/>
          <pc:sldMk cId="769932640" sldId="309"/>
        </pc:sldMkLst>
        <pc:spChg chg="mod">
          <ac:chgData name="Shaun K Rui Yu" userId="a91284c24ca340b5" providerId="LiveId" clId="{64E905DD-9CD9-408E-AA3B-130AEA9F9BDE}" dt="2024-05-19T09:37:45.849" v="4726" actId="20577"/>
          <ac:spMkLst>
            <pc:docMk/>
            <pc:sldMk cId="769932640" sldId="309"/>
            <ac:spMk id="10" creationId="{1F398FDD-E639-CF6A-B875-443655F2B31B}"/>
          </ac:spMkLst>
        </pc:spChg>
      </pc:sldChg>
      <pc:sldChg chg="modSp mod">
        <pc:chgData name="Shaun K Rui Yu" userId="a91284c24ca340b5" providerId="LiveId" clId="{64E905DD-9CD9-408E-AA3B-130AEA9F9BDE}" dt="2024-05-19T02:48:56.788" v="55" actId="27636"/>
        <pc:sldMkLst>
          <pc:docMk/>
          <pc:sldMk cId="2945390068" sldId="314"/>
        </pc:sldMkLst>
        <pc:spChg chg="mod">
          <ac:chgData name="Shaun K Rui Yu" userId="a91284c24ca340b5" providerId="LiveId" clId="{64E905DD-9CD9-408E-AA3B-130AEA9F9BDE}" dt="2024-05-19T02:48:56.788" v="55" actId="27636"/>
          <ac:spMkLst>
            <pc:docMk/>
            <pc:sldMk cId="2945390068" sldId="314"/>
            <ac:spMk id="2" creationId="{35440D96-BFFB-05BD-30ED-0352500CD058}"/>
          </ac:spMkLst>
        </pc:spChg>
      </pc:sldChg>
      <pc:sldChg chg="addSp modSp mod">
        <pc:chgData name="Shaun K Rui Yu" userId="a91284c24ca340b5" providerId="LiveId" clId="{64E905DD-9CD9-408E-AA3B-130AEA9F9BDE}" dt="2024-05-19T03:00:43.271" v="597" actId="14100"/>
        <pc:sldMkLst>
          <pc:docMk/>
          <pc:sldMk cId="542059410" sldId="315"/>
        </pc:sldMkLst>
        <pc:spChg chg="mod">
          <ac:chgData name="Shaun K Rui Yu" userId="a91284c24ca340b5" providerId="LiveId" clId="{64E905DD-9CD9-408E-AA3B-130AEA9F9BDE}" dt="2024-05-19T02:59:06.299" v="582" actId="14100"/>
          <ac:spMkLst>
            <pc:docMk/>
            <pc:sldMk cId="542059410" sldId="315"/>
            <ac:spMk id="3" creationId="{3474D05E-8A36-8D9F-519E-DB514A69D886}"/>
          </ac:spMkLst>
        </pc:spChg>
        <pc:spChg chg="mod">
          <ac:chgData name="Shaun K Rui Yu" userId="a91284c24ca340b5" providerId="LiveId" clId="{64E905DD-9CD9-408E-AA3B-130AEA9F9BDE}" dt="2024-05-19T02:58:04.610" v="576" actId="1076"/>
          <ac:spMkLst>
            <pc:docMk/>
            <pc:sldMk cId="542059410" sldId="315"/>
            <ac:spMk id="4" creationId="{B20C1E08-E337-110E-DB8E-41BA4A3341A1}"/>
          </ac:spMkLst>
        </pc:spChg>
        <pc:picChg chg="add mod">
          <ac:chgData name="Shaun K Rui Yu" userId="a91284c24ca340b5" providerId="LiveId" clId="{64E905DD-9CD9-408E-AA3B-130AEA9F9BDE}" dt="2024-05-19T02:59:45.028" v="588" actId="14100"/>
          <ac:picMkLst>
            <pc:docMk/>
            <pc:sldMk cId="542059410" sldId="315"/>
            <ac:picMk id="6" creationId="{58F9A9E9-374D-32F0-D98A-7C3838CEDFD4}"/>
          </ac:picMkLst>
        </pc:picChg>
        <pc:picChg chg="add mod">
          <ac:chgData name="Shaun K Rui Yu" userId="a91284c24ca340b5" providerId="LiveId" clId="{64E905DD-9CD9-408E-AA3B-130AEA9F9BDE}" dt="2024-05-19T03:00:43.271" v="597" actId="14100"/>
          <ac:picMkLst>
            <pc:docMk/>
            <pc:sldMk cId="542059410" sldId="315"/>
            <ac:picMk id="8" creationId="{9CA871F4-2C98-4340-8CEF-2DC8F460902D}"/>
          </ac:picMkLst>
        </pc:picChg>
        <pc:picChg chg="add mod">
          <ac:chgData name="Shaun K Rui Yu" userId="a91284c24ca340b5" providerId="LiveId" clId="{64E905DD-9CD9-408E-AA3B-130AEA9F9BDE}" dt="2024-05-19T03:00:15.173" v="592" actId="14100"/>
          <ac:picMkLst>
            <pc:docMk/>
            <pc:sldMk cId="542059410" sldId="315"/>
            <ac:picMk id="10" creationId="{436D7F67-F907-C8F3-D2AC-358174C93F75}"/>
          </ac:picMkLst>
        </pc:picChg>
        <pc:picChg chg="add mod">
          <ac:chgData name="Shaun K Rui Yu" userId="a91284c24ca340b5" providerId="LiveId" clId="{64E905DD-9CD9-408E-AA3B-130AEA9F9BDE}" dt="2024-05-19T03:00:39.083" v="596" actId="1076"/>
          <ac:picMkLst>
            <pc:docMk/>
            <pc:sldMk cId="542059410" sldId="315"/>
            <ac:picMk id="12" creationId="{AC9FABBE-FD0B-BC24-A020-16E88EC11BF0}"/>
          </ac:picMkLst>
        </pc:picChg>
      </pc:sldChg>
      <pc:sldChg chg="addSp delSp modSp mod">
        <pc:chgData name="Shaun K Rui Yu" userId="a91284c24ca340b5" providerId="LiveId" clId="{64E905DD-9CD9-408E-AA3B-130AEA9F9BDE}" dt="2024-05-19T03:20:21.917" v="863" actId="115"/>
        <pc:sldMkLst>
          <pc:docMk/>
          <pc:sldMk cId="4293742996" sldId="316"/>
        </pc:sldMkLst>
        <pc:spChg chg="mod">
          <ac:chgData name="Shaun K Rui Yu" userId="a91284c24ca340b5" providerId="LiveId" clId="{64E905DD-9CD9-408E-AA3B-130AEA9F9BDE}" dt="2024-05-19T03:20:21.917" v="863" actId="115"/>
          <ac:spMkLst>
            <pc:docMk/>
            <pc:sldMk cId="4293742996" sldId="316"/>
            <ac:spMk id="2" creationId="{6A36FD5F-786B-1974-5F47-94CA02CFA6E5}"/>
          </ac:spMkLst>
        </pc:spChg>
        <pc:spChg chg="add del mod">
          <ac:chgData name="Shaun K Rui Yu" userId="a91284c24ca340b5" providerId="LiveId" clId="{64E905DD-9CD9-408E-AA3B-130AEA9F9BDE}" dt="2024-05-19T03:01:44.449" v="618" actId="478"/>
          <ac:spMkLst>
            <pc:docMk/>
            <pc:sldMk cId="4293742996" sldId="316"/>
            <ac:spMk id="4" creationId="{A7436392-7204-2E8C-0A97-17B07EBFC314}"/>
          </ac:spMkLst>
        </pc:spChg>
        <pc:spChg chg="add del mod">
          <ac:chgData name="Shaun K Rui Yu" userId="a91284c24ca340b5" providerId="LiveId" clId="{64E905DD-9CD9-408E-AA3B-130AEA9F9BDE}" dt="2024-05-19T03:05:43.827" v="667"/>
          <ac:spMkLst>
            <pc:docMk/>
            <pc:sldMk cId="4293742996" sldId="316"/>
            <ac:spMk id="5" creationId="{79190102-5120-33DA-9436-FC7CF651933B}"/>
          </ac:spMkLst>
        </pc:spChg>
        <pc:spChg chg="add del">
          <ac:chgData name="Shaun K Rui Yu" userId="a91284c24ca340b5" providerId="LiveId" clId="{64E905DD-9CD9-408E-AA3B-130AEA9F9BDE}" dt="2024-05-19T03:05:48.187" v="669" actId="22"/>
          <ac:spMkLst>
            <pc:docMk/>
            <pc:sldMk cId="4293742996" sldId="316"/>
            <ac:spMk id="7" creationId="{88750472-6BB0-E13C-6569-FBFFEB5D9369}"/>
          </ac:spMkLst>
        </pc:spChg>
        <pc:spChg chg="add del mod">
          <ac:chgData name="Shaun K Rui Yu" userId="a91284c24ca340b5" providerId="LiveId" clId="{64E905DD-9CD9-408E-AA3B-130AEA9F9BDE}" dt="2024-05-19T03:06:12.183" v="672"/>
          <ac:spMkLst>
            <pc:docMk/>
            <pc:sldMk cId="4293742996" sldId="316"/>
            <ac:spMk id="8" creationId="{637FE5B8-328E-EAB7-B107-CA7B08D6B401}"/>
          </ac:spMkLst>
        </pc:spChg>
        <pc:spChg chg="add mod">
          <ac:chgData name="Shaun K Rui Yu" userId="a91284c24ca340b5" providerId="LiveId" clId="{64E905DD-9CD9-408E-AA3B-130AEA9F9BDE}" dt="2024-05-19T03:18:48.571" v="850" actId="1076"/>
          <ac:spMkLst>
            <pc:docMk/>
            <pc:sldMk cId="4293742996" sldId="316"/>
            <ac:spMk id="9" creationId="{A1B7FCD2-9B53-1C33-974E-63D3C92E4FE8}"/>
          </ac:spMkLst>
        </pc:spChg>
        <pc:spChg chg="add mod">
          <ac:chgData name="Shaun K Rui Yu" userId="a91284c24ca340b5" providerId="LiveId" clId="{64E905DD-9CD9-408E-AA3B-130AEA9F9BDE}" dt="2024-05-19T03:14:04.063" v="751" actId="1076"/>
          <ac:spMkLst>
            <pc:docMk/>
            <pc:sldMk cId="4293742996" sldId="316"/>
            <ac:spMk id="12" creationId="{552A3E89-08EF-A5BD-374A-97313BC0BCC3}"/>
          </ac:spMkLst>
        </pc:spChg>
        <pc:spChg chg="add del">
          <ac:chgData name="Shaun K Rui Yu" userId="a91284c24ca340b5" providerId="LiveId" clId="{64E905DD-9CD9-408E-AA3B-130AEA9F9BDE}" dt="2024-05-19T03:15:36.540" v="754" actId="22"/>
          <ac:spMkLst>
            <pc:docMk/>
            <pc:sldMk cId="4293742996" sldId="316"/>
            <ac:spMk id="17" creationId="{E744608A-73EE-EE5D-653F-B4C421CF0BAD}"/>
          </ac:spMkLst>
        </pc:spChg>
        <pc:spChg chg="add mod">
          <ac:chgData name="Shaun K Rui Yu" userId="a91284c24ca340b5" providerId="LiveId" clId="{64E905DD-9CD9-408E-AA3B-130AEA9F9BDE}" dt="2024-05-19T03:15:58.311" v="759" actId="14100"/>
          <ac:spMkLst>
            <pc:docMk/>
            <pc:sldMk cId="4293742996" sldId="316"/>
            <ac:spMk id="19" creationId="{B0F32499-AC4E-A9C1-C883-15C9C530B3AB}"/>
          </ac:spMkLst>
        </pc:spChg>
        <pc:picChg chg="add del mod">
          <ac:chgData name="Shaun K Rui Yu" userId="a91284c24ca340b5" providerId="LiveId" clId="{64E905DD-9CD9-408E-AA3B-130AEA9F9BDE}" dt="2024-05-19T03:12:08.343" v="718" actId="478"/>
          <ac:picMkLst>
            <pc:docMk/>
            <pc:sldMk cId="4293742996" sldId="316"/>
            <ac:picMk id="11" creationId="{A29FF7E1-8C55-A6CC-2EA7-EE17BD32277C}"/>
          </ac:picMkLst>
        </pc:picChg>
        <pc:picChg chg="del">
          <ac:chgData name="Shaun K Rui Yu" userId="a91284c24ca340b5" providerId="LiveId" clId="{64E905DD-9CD9-408E-AA3B-130AEA9F9BDE}" dt="2024-05-19T03:01:42.997" v="617" actId="478"/>
          <ac:picMkLst>
            <pc:docMk/>
            <pc:sldMk cId="4293742996" sldId="316"/>
            <ac:picMk id="14" creationId="{F28819F3-7D3B-EB42-24FD-3C0BBC5963B5}"/>
          </ac:picMkLst>
        </pc:picChg>
        <pc:picChg chg="add mod">
          <ac:chgData name="Shaun K Rui Yu" userId="a91284c24ca340b5" providerId="LiveId" clId="{64E905DD-9CD9-408E-AA3B-130AEA9F9BDE}" dt="2024-05-19T03:14:05.578" v="752" actId="1076"/>
          <ac:picMkLst>
            <pc:docMk/>
            <pc:sldMk cId="4293742996" sldId="316"/>
            <ac:picMk id="15" creationId="{A4F6AA1F-B789-AA30-B7D6-0391ED1F83BC}"/>
          </ac:picMkLst>
        </pc:picChg>
        <pc:picChg chg="add mod">
          <ac:chgData name="Shaun K Rui Yu" userId="a91284c24ca340b5" providerId="LiveId" clId="{64E905DD-9CD9-408E-AA3B-130AEA9F9BDE}" dt="2024-05-19T03:16:42.030" v="762" actId="1076"/>
          <ac:picMkLst>
            <pc:docMk/>
            <pc:sldMk cId="4293742996" sldId="316"/>
            <ac:picMk id="21" creationId="{95BF85E7-8017-FD47-6AF2-99064574A6BA}"/>
          </ac:picMkLst>
        </pc:picChg>
      </pc:sldChg>
      <pc:sldChg chg="addSp delSp modSp mod">
        <pc:chgData name="Shaun K Rui Yu" userId="a91284c24ca340b5" providerId="LiveId" clId="{64E905DD-9CD9-408E-AA3B-130AEA9F9BDE}" dt="2024-05-19T03:39:04.850" v="1473" actId="14100"/>
        <pc:sldMkLst>
          <pc:docMk/>
          <pc:sldMk cId="56176599" sldId="317"/>
        </pc:sldMkLst>
        <pc:spChg chg="add del mod">
          <ac:chgData name="Shaun K Rui Yu" userId="a91284c24ca340b5" providerId="LiveId" clId="{64E905DD-9CD9-408E-AA3B-130AEA9F9BDE}" dt="2024-05-19T03:18:54.373" v="853" actId="478"/>
          <ac:spMkLst>
            <pc:docMk/>
            <pc:sldMk cId="56176599" sldId="317"/>
            <ac:spMk id="3" creationId="{F70AAC18-8971-DF5F-F4DE-A571BE597FB1}"/>
          </ac:spMkLst>
        </pc:spChg>
        <pc:spChg chg="mod">
          <ac:chgData name="Shaun K Rui Yu" userId="a91284c24ca340b5" providerId="LiveId" clId="{64E905DD-9CD9-408E-AA3B-130AEA9F9BDE}" dt="2024-05-19T03:34:57.639" v="1032" actId="1076"/>
          <ac:spMkLst>
            <pc:docMk/>
            <pc:sldMk cId="56176599" sldId="317"/>
            <ac:spMk id="7" creationId="{ADD59383-E6CD-CF57-B9CF-5820B1CECE61}"/>
          </ac:spMkLst>
        </pc:spChg>
        <pc:spChg chg="mod">
          <ac:chgData name="Shaun K Rui Yu" userId="a91284c24ca340b5" providerId="LiveId" clId="{64E905DD-9CD9-408E-AA3B-130AEA9F9BDE}" dt="2024-05-19T03:38:53.329" v="1469" actId="20577"/>
          <ac:spMkLst>
            <pc:docMk/>
            <pc:sldMk cId="56176599" sldId="317"/>
            <ac:spMk id="8" creationId="{8B672BC8-D7EC-066C-9025-5F29713D8495}"/>
          </ac:spMkLst>
        </pc:spChg>
        <pc:picChg chg="del">
          <ac:chgData name="Shaun K Rui Yu" userId="a91284c24ca340b5" providerId="LiveId" clId="{64E905DD-9CD9-408E-AA3B-130AEA9F9BDE}" dt="2024-05-19T03:18:53.354" v="851" actId="478"/>
          <ac:picMkLst>
            <pc:docMk/>
            <pc:sldMk cId="56176599" sldId="317"/>
            <ac:picMk id="5" creationId="{95D91661-037A-ECB3-7904-2C3843A98D95}"/>
          </ac:picMkLst>
        </pc:picChg>
        <pc:picChg chg="add mod">
          <ac:chgData name="Shaun K Rui Yu" userId="a91284c24ca340b5" providerId="LiveId" clId="{64E905DD-9CD9-408E-AA3B-130AEA9F9BDE}" dt="2024-05-19T03:33:08.963" v="985" actId="1076"/>
          <ac:picMkLst>
            <pc:docMk/>
            <pc:sldMk cId="56176599" sldId="317"/>
            <ac:picMk id="6" creationId="{58DD821C-3834-0856-4541-F2714D08CE8D}"/>
          </ac:picMkLst>
        </pc:picChg>
        <pc:picChg chg="add mod">
          <ac:chgData name="Shaun K Rui Yu" userId="a91284c24ca340b5" providerId="LiveId" clId="{64E905DD-9CD9-408E-AA3B-130AEA9F9BDE}" dt="2024-05-19T03:38:29.879" v="1397" actId="1076"/>
          <ac:picMkLst>
            <pc:docMk/>
            <pc:sldMk cId="56176599" sldId="317"/>
            <ac:picMk id="10" creationId="{40598E5A-AD8C-E9CC-B568-7B88532CF94D}"/>
          </ac:picMkLst>
        </pc:picChg>
        <pc:picChg chg="add mod">
          <ac:chgData name="Shaun K Rui Yu" userId="a91284c24ca340b5" providerId="LiveId" clId="{64E905DD-9CD9-408E-AA3B-130AEA9F9BDE}" dt="2024-05-19T03:39:04.850" v="1473" actId="14100"/>
          <ac:picMkLst>
            <pc:docMk/>
            <pc:sldMk cId="56176599" sldId="317"/>
            <ac:picMk id="12" creationId="{A6745109-5971-24C8-A296-281F52F45EF3}"/>
          </ac:picMkLst>
        </pc:picChg>
      </pc:sldChg>
      <pc:sldChg chg="addSp delSp modSp mod">
        <pc:chgData name="Shaun K Rui Yu" userId="a91284c24ca340b5" providerId="LiveId" clId="{64E905DD-9CD9-408E-AA3B-130AEA9F9BDE}" dt="2024-05-19T09:16:41.823" v="4487" actId="20577"/>
        <pc:sldMkLst>
          <pc:docMk/>
          <pc:sldMk cId="412000632" sldId="318"/>
        </pc:sldMkLst>
        <pc:spChg chg="mod">
          <ac:chgData name="Shaun K Rui Yu" userId="a91284c24ca340b5" providerId="LiveId" clId="{64E905DD-9CD9-408E-AA3B-130AEA9F9BDE}" dt="2024-05-19T09:16:41.823" v="4487" actId="20577"/>
          <ac:spMkLst>
            <pc:docMk/>
            <pc:sldMk cId="412000632" sldId="318"/>
            <ac:spMk id="2" creationId="{018E4F0B-A6EB-861C-1C34-CAA9BDE47858}"/>
          </ac:spMkLst>
        </pc:spChg>
        <pc:spChg chg="del">
          <ac:chgData name="Shaun K Rui Yu" userId="a91284c24ca340b5" providerId="LiveId" clId="{64E905DD-9CD9-408E-AA3B-130AEA9F9BDE}" dt="2024-05-19T05:16:44.984" v="2125" actId="478"/>
          <ac:spMkLst>
            <pc:docMk/>
            <pc:sldMk cId="412000632" sldId="318"/>
            <ac:spMk id="3" creationId="{59F97739-E0DF-24F3-7886-013A799A52C3}"/>
          </ac:spMkLst>
        </pc:spChg>
        <pc:spChg chg="add mod">
          <ac:chgData name="Shaun K Rui Yu" userId="a91284c24ca340b5" providerId="LiveId" clId="{64E905DD-9CD9-408E-AA3B-130AEA9F9BDE}" dt="2024-05-19T07:58:29.554" v="2165"/>
          <ac:spMkLst>
            <pc:docMk/>
            <pc:sldMk cId="412000632" sldId="318"/>
            <ac:spMk id="6" creationId="{FA8A004C-07E6-6E6C-D93D-0CECE3480AAE}"/>
          </ac:spMkLst>
        </pc:spChg>
        <pc:picChg chg="add mod">
          <ac:chgData name="Shaun K Rui Yu" userId="a91284c24ca340b5" providerId="LiveId" clId="{64E905DD-9CD9-408E-AA3B-130AEA9F9BDE}" dt="2024-05-19T05:16:55.923" v="2128" actId="1076"/>
          <ac:picMkLst>
            <pc:docMk/>
            <pc:sldMk cId="412000632" sldId="318"/>
            <ac:picMk id="8" creationId="{99F50FDF-5AB7-EA57-C6C4-F053F90D1941}"/>
          </ac:picMkLst>
        </pc:picChg>
        <pc:picChg chg="add del">
          <ac:chgData name="Shaun K Rui Yu" userId="a91284c24ca340b5" providerId="LiveId" clId="{64E905DD-9CD9-408E-AA3B-130AEA9F9BDE}" dt="2024-05-19T05:17:45.536" v="2130" actId="22"/>
          <ac:picMkLst>
            <pc:docMk/>
            <pc:sldMk cId="412000632" sldId="318"/>
            <ac:picMk id="10" creationId="{ED424340-3AF9-A0EF-E415-9D876BD2F5F1}"/>
          </ac:picMkLst>
        </pc:picChg>
        <pc:picChg chg="add del mod">
          <ac:chgData name="Shaun K Rui Yu" userId="a91284c24ca340b5" providerId="LiveId" clId="{64E905DD-9CD9-408E-AA3B-130AEA9F9BDE}" dt="2024-05-19T07:15:05.250" v="2133" actId="478"/>
          <ac:picMkLst>
            <pc:docMk/>
            <pc:sldMk cId="412000632" sldId="318"/>
            <ac:picMk id="12" creationId="{0CE9D535-F520-5BC6-5738-D1E1B44F0327}"/>
          </ac:picMkLst>
        </pc:picChg>
        <pc:picChg chg="add mod">
          <ac:chgData name="Shaun K Rui Yu" userId="a91284c24ca340b5" providerId="LiveId" clId="{64E905DD-9CD9-408E-AA3B-130AEA9F9BDE}" dt="2024-05-19T07:49:40.252" v="2142" actId="1076"/>
          <ac:picMkLst>
            <pc:docMk/>
            <pc:sldMk cId="412000632" sldId="318"/>
            <ac:picMk id="14" creationId="{FD75C77E-7699-9F4D-9810-D7FB811DBB93}"/>
          </ac:picMkLst>
        </pc:picChg>
        <pc:picChg chg="add mod">
          <ac:chgData name="Shaun K Rui Yu" userId="a91284c24ca340b5" providerId="LiveId" clId="{64E905DD-9CD9-408E-AA3B-130AEA9F9BDE}" dt="2024-05-19T07:49:46.562" v="2144" actId="14100"/>
          <ac:picMkLst>
            <pc:docMk/>
            <pc:sldMk cId="412000632" sldId="318"/>
            <ac:picMk id="16" creationId="{CD5F6A6C-D3F1-EDF6-DA13-2576E94F9351}"/>
          </ac:picMkLst>
        </pc:picChg>
      </pc:sldChg>
      <pc:sldChg chg="addSp delSp modSp mod">
        <pc:chgData name="Shaun K Rui Yu" userId="a91284c24ca340b5" providerId="LiveId" clId="{64E905DD-9CD9-408E-AA3B-130AEA9F9BDE}" dt="2024-05-19T08:18:26.605" v="2494" actId="14100"/>
        <pc:sldMkLst>
          <pc:docMk/>
          <pc:sldMk cId="1760417424" sldId="319"/>
        </pc:sldMkLst>
        <pc:spChg chg="mod">
          <ac:chgData name="Shaun K Rui Yu" userId="a91284c24ca340b5" providerId="LiveId" clId="{64E905DD-9CD9-408E-AA3B-130AEA9F9BDE}" dt="2024-05-19T08:17:03.818" v="2459" actId="14100"/>
          <ac:spMkLst>
            <pc:docMk/>
            <pc:sldMk cId="1760417424" sldId="319"/>
            <ac:spMk id="2" creationId="{14808221-C29B-07A3-B569-B8B466B1020B}"/>
          </ac:spMkLst>
        </pc:spChg>
        <pc:spChg chg="mod">
          <ac:chgData name="Shaun K Rui Yu" userId="a91284c24ca340b5" providerId="LiveId" clId="{64E905DD-9CD9-408E-AA3B-130AEA9F9BDE}" dt="2024-05-19T08:18:13.968" v="2491" actId="1076"/>
          <ac:spMkLst>
            <pc:docMk/>
            <pc:sldMk cId="1760417424" sldId="319"/>
            <ac:spMk id="3" creationId="{D6BEA7D4-8B96-5A0E-252E-6B8E8B1CF178}"/>
          </ac:spMkLst>
        </pc:spChg>
        <pc:spChg chg="add del mod">
          <ac:chgData name="Shaun K Rui Yu" userId="a91284c24ca340b5" providerId="LiveId" clId="{64E905DD-9CD9-408E-AA3B-130AEA9F9BDE}" dt="2024-05-19T08:01:31.100" v="2169" actId="478"/>
          <ac:spMkLst>
            <pc:docMk/>
            <pc:sldMk cId="1760417424" sldId="319"/>
            <ac:spMk id="6" creationId="{70B95690-1AE1-5A0D-CF69-26074622747B}"/>
          </ac:spMkLst>
        </pc:spChg>
        <pc:spChg chg="add mod">
          <ac:chgData name="Shaun K Rui Yu" userId="a91284c24ca340b5" providerId="LiveId" clId="{64E905DD-9CD9-408E-AA3B-130AEA9F9BDE}" dt="2024-05-19T08:02:29.093" v="2175" actId="14826"/>
          <ac:spMkLst>
            <pc:docMk/>
            <pc:sldMk cId="1760417424" sldId="319"/>
            <ac:spMk id="7" creationId="{AA03C438-3383-2E90-CEFB-F87B2367D7D1}"/>
          </ac:spMkLst>
        </pc:spChg>
        <pc:spChg chg="add del mod">
          <ac:chgData name="Shaun K Rui Yu" userId="a91284c24ca340b5" providerId="LiveId" clId="{64E905DD-9CD9-408E-AA3B-130AEA9F9BDE}" dt="2024-05-19T08:03:14.386" v="2180" actId="478"/>
          <ac:spMkLst>
            <pc:docMk/>
            <pc:sldMk cId="1760417424" sldId="319"/>
            <ac:spMk id="9" creationId="{8BC952D0-2735-BF2F-7701-9320E4819ABC}"/>
          </ac:spMkLst>
        </pc:spChg>
        <pc:spChg chg="add del mod">
          <ac:chgData name="Shaun K Rui Yu" userId="a91284c24ca340b5" providerId="LiveId" clId="{64E905DD-9CD9-408E-AA3B-130AEA9F9BDE}" dt="2024-05-19T08:03:21.081" v="2183" actId="478"/>
          <ac:spMkLst>
            <pc:docMk/>
            <pc:sldMk cId="1760417424" sldId="319"/>
            <ac:spMk id="11" creationId="{829840E5-59C4-9A69-5797-A00A82F4BE8D}"/>
          </ac:spMkLst>
        </pc:spChg>
        <pc:picChg chg="add del mod">
          <ac:chgData name="Shaun K Rui Yu" userId="a91284c24ca340b5" providerId="LiveId" clId="{64E905DD-9CD9-408E-AA3B-130AEA9F9BDE}" dt="2024-05-19T08:03:16.379" v="2181" actId="478"/>
          <ac:picMkLst>
            <pc:docMk/>
            <pc:sldMk cId="1760417424" sldId="319"/>
            <ac:picMk id="5" creationId="{EE30546E-D63D-6DD8-4DA7-41DD51A44C2F}"/>
          </ac:picMkLst>
        </pc:picChg>
        <pc:picChg chg="add mod">
          <ac:chgData name="Shaun K Rui Yu" userId="a91284c24ca340b5" providerId="LiveId" clId="{64E905DD-9CD9-408E-AA3B-130AEA9F9BDE}" dt="2024-05-19T08:17:25.866" v="2461" actId="1076"/>
          <ac:picMkLst>
            <pc:docMk/>
            <pc:sldMk cId="1760417424" sldId="319"/>
            <ac:picMk id="13" creationId="{99D3867C-DF11-C4BA-9E7C-3F4D48070BBA}"/>
          </ac:picMkLst>
        </pc:picChg>
        <pc:picChg chg="add mod">
          <ac:chgData name="Shaun K Rui Yu" userId="a91284c24ca340b5" providerId="LiveId" clId="{64E905DD-9CD9-408E-AA3B-130AEA9F9BDE}" dt="2024-05-19T08:18:26.605" v="2494" actId="14100"/>
          <ac:picMkLst>
            <pc:docMk/>
            <pc:sldMk cId="1760417424" sldId="319"/>
            <ac:picMk id="15" creationId="{493C618B-7BC6-EDE7-CD52-10E09886466B}"/>
          </ac:picMkLst>
        </pc:picChg>
        <pc:picChg chg="add mod">
          <ac:chgData name="Shaun K Rui Yu" userId="a91284c24ca340b5" providerId="LiveId" clId="{64E905DD-9CD9-408E-AA3B-130AEA9F9BDE}" dt="2024-05-19T08:01:30.288" v="2168"/>
          <ac:picMkLst>
            <pc:docMk/>
            <pc:sldMk cId="1760417424" sldId="319"/>
            <ac:picMk id="1026" creationId="{095E82B9-1FB6-AFBC-4A2E-526F0E23B0AE}"/>
          </ac:picMkLst>
        </pc:picChg>
        <pc:picChg chg="add mod">
          <ac:chgData name="Shaun K Rui Yu" userId="a91284c24ca340b5" providerId="LiveId" clId="{64E905DD-9CD9-408E-AA3B-130AEA9F9BDE}" dt="2024-05-19T08:01:36.121" v="2172" actId="1076"/>
          <ac:picMkLst>
            <pc:docMk/>
            <pc:sldMk cId="1760417424" sldId="319"/>
            <ac:picMk id="1028" creationId="{801B3E51-2C06-FA09-F057-7AF14044B756}"/>
          </ac:picMkLst>
        </pc:picChg>
        <pc:picChg chg="add">
          <ac:chgData name="Shaun K Rui Yu" userId="a91284c24ca340b5" providerId="LiveId" clId="{64E905DD-9CD9-408E-AA3B-130AEA9F9BDE}" dt="2024-05-19T08:01:43.923" v="2173"/>
          <ac:picMkLst>
            <pc:docMk/>
            <pc:sldMk cId="1760417424" sldId="319"/>
            <ac:picMk id="1030" creationId="{51B0D5CD-F94E-CC85-F71A-62E885022716}"/>
          </ac:picMkLst>
        </pc:picChg>
        <pc:picChg chg="add mod">
          <ac:chgData name="Shaun K Rui Yu" userId="a91284c24ca340b5" providerId="LiveId" clId="{64E905DD-9CD9-408E-AA3B-130AEA9F9BDE}" dt="2024-05-19T08:03:10.629" v="2178" actId="1076"/>
          <ac:picMkLst>
            <pc:docMk/>
            <pc:sldMk cId="1760417424" sldId="319"/>
            <ac:picMk id="1032" creationId="{226ACBBF-ACF1-A11A-03AF-FBA5EE7BC7AA}"/>
          </ac:picMkLst>
        </pc:picChg>
        <pc:picChg chg="add del mod">
          <ac:chgData name="Shaun K Rui Yu" userId="a91284c24ca340b5" providerId="LiveId" clId="{64E905DD-9CD9-408E-AA3B-130AEA9F9BDE}" dt="2024-05-19T08:04:15.311" v="2185" actId="478"/>
          <ac:picMkLst>
            <pc:docMk/>
            <pc:sldMk cId="1760417424" sldId="319"/>
            <ac:picMk id="1034" creationId="{32180D03-93BA-FCC3-4F72-55C251D6848A}"/>
          </ac:picMkLst>
        </pc:picChg>
        <pc:picChg chg="add del mod">
          <ac:chgData name="Shaun K Rui Yu" userId="a91284c24ca340b5" providerId="LiveId" clId="{64E905DD-9CD9-408E-AA3B-130AEA9F9BDE}" dt="2024-05-19T08:04:49.083" v="2192" actId="478"/>
          <ac:picMkLst>
            <pc:docMk/>
            <pc:sldMk cId="1760417424" sldId="319"/>
            <ac:picMk id="1036" creationId="{925E1E74-EF3F-64FA-E8E7-8E8A0119E2F3}"/>
          </ac:picMkLst>
        </pc:picChg>
      </pc:sldChg>
      <pc:sldChg chg="addSp delSp modSp mod">
        <pc:chgData name="Shaun K Rui Yu" userId="a91284c24ca340b5" providerId="LiveId" clId="{64E905DD-9CD9-408E-AA3B-130AEA9F9BDE}" dt="2024-05-19T08:27:46.761" v="2889" actId="1076"/>
        <pc:sldMkLst>
          <pc:docMk/>
          <pc:sldMk cId="430403476" sldId="320"/>
        </pc:sldMkLst>
        <pc:spChg chg="mod">
          <ac:chgData name="Shaun K Rui Yu" userId="a91284c24ca340b5" providerId="LiveId" clId="{64E905DD-9CD9-408E-AA3B-130AEA9F9BDE}" dt="2024-05-19T08:18:59.723" v="2533" actId="1076"/>
          <ac:spMkLst>
            <pc:docMk/>
            <pc:sldMk cId="430403476" sldId="320"/>
            <ac:spMk id="2" creationId="{F992D586-3F7C-3202-E4F4-1F65B9A7D428}"/>
          </ac:spMkLst>
        </pc:spChg>
        <pc:spChg chg="mod">
          <ac:chgData name="Shaun K Rui Yu" userId="a91284c24ca340b5" providerId="LiveId" clId="{64E905DD-9CD9-408E-AA3B-130AEA9F9BDE}" dt="2024-05-19T08:27:40.333" v="2886" actId="1076"/>
          <ac:spMkLst>
            <pc:docMk/>
            <pc:sldMk cId="430403476" sldId="320"/>
            <ac:spMk id="3" creationId="{375DADF2-8E4D-6C0E-0FA2-C5228AF29C1D}"/>
          </ac:spMkLst>
        </pc:spChg>
        <pc:spChg chg="del mod">
          <ac:chgData name="Shaun K Rui Yu" userId="a91284c24ca340b5" providerId="LiveId" clId="{64E905DD-9CD9-408E-AA3B-130AEA9F9BDE}" dt="2024-05-19T08:20:07.333" v="2630" actId="478"/>
          <ac:spMkLst>
            <pc:docMk/>
            <pc:sldMk cId="430403476" sldId="320"/>
            <ac:spMk id="4" creationId="{2CFADA2D-CE7A-511E-45B9-EAF4FA520E34}"/>
          </ac:spMkLst>
        </pc:spChg>
        <pc:spChg chg="add mod">
          <ac:chgData name="Shaun K Rui Yu" userId="a91284c24ca340b5" providerId="LiveId" clId="{64E905DD-9CD9-408E-AA3B-130AEA9F9BDE}" dt="2024-05-19T08:27:37.494" v="2885" actId="1076"/>
          <ac:spMkLst>
            <pc:docMk/>
            <pc:sldMk cId="430403476" sldId="320"/>
            <ac:spMk id="7" creationId="{6C96DB54-C081-328D-F212-134E84F222A1}"/>
          </ac:spMkLst>
        </pc:spChg>
        <pc:picChg chg="add mod">
          <ac:chgData name="Shaun K Rui Yu" userId="a91284c24ca340b5" providerId="LiveId" clId="{64E905DD-9CD9-408E-AA3B-130AEA9F9BDE}" dt="2024-05-19T08:20:36.073" v="2636" actId="1076"/>
          <ac:picMkLst>
            <pc:docMk/>
            <pc:sldMk cId="430403476" sldId="320"/>
            <ac:picMk id="9" creationId="{E6372E19-4904-8747-A94D-7B4597ACA8F0}"/>
          </ac:picMkLst>
        </pc:picChg>
        <pc:picChg chg="add mod">
          <ac:chgData name="Shaun K Rui Yu" userId="a91284c24ca340b5" providerId="LiveId" clId="{64E905DD-9CD9-408E-AA3B-130AEA9F9BDE}" dt="2024-05-19T08:27:00.285" v="2878" actId="1076"/>
          <ac:picMkLst>
            <pc:docMk/>
            <pc:sldMk cId="430403476" sldId="320"/>
            <ac:picMk id="11" creationId="{35D8AC06-0C2A-A1F2-8F96-E0A178E70073}"/>
          </ac:picMkLst>
        </pc:picChg>
        <pc:picChg chg="add del mod">
          <ac:chgData name="Shaun K Rui Yu" userId="a91284c24ca340b5" providerId="LiveId" clId="{64E905DD-9CD9-408E-AA3B-130AEA9F9BDE}" dt="2024-05-19T08:27:21.517" v="2882" actId="22"/>
          <ac:picMkLst>
            <pc:docMk/>
            <pc:sldMk cId="430403476" sldId="320"/>
            <ac:picMk id="13" creationId="{B7A810FF-3BFC-54A7-C992-FEBF9F612F9D}"/>
          </ac:picMkLst>
        </pc:picChg>
        <pc:picChg chg="add mod">
          <ac:chgData name="Shaun K Rui Yu" userId="a91284c24ca340b5" providerId="LiveId" clId="{64E905DD-9CD9-408E-AA3B-130AEA9F9BDE}" dt="2024-05-19T08:27:46.761" v="2889" actId="1076"/>
          <ac:picMkLst>
            <pc:docMk/>
            <pc:sldMk cId="430403476" sldId="320"/>
            <ac:picMk id="15" creationId="{20CBB1FE-11B9-3FDE-135C-27EC4E44D036}"/>
          </ac:picMkLst>
        </pc:picChg>
      </pc:sldChg>
      <pc:sldChg chg="addSp modSp mod">
        <pc:chgData name="Shaun K Rui Yu" userId="a91284c24ca340b5" providerId="LiveId" clId="{64E905DD-9CD9-408E-AA3B-130AEA9F9BDE}" dt="2024-05-19T08:30:49.491" v="2949" actId="1076"/>
        <pc:sldMkLst>
          <pc:docMk/>
          <pc:sldMk cId="569699605" sldId="321"/>
        </pc:sldMkLst>
        <pc:spChg chg="mod">
          <ac:chgData name="Shaun K Rui Yu" userId="a91284c24ca340b5" providerId="LiveId" clId="{64E905DD-9CD9-408E-AA3B-130AEA9F9BDE}" dt="2024-05-19T08:29:13.328" v="2935" actId="1076"/>
          <ac:spMkLst>
            <pc:docMk/>
            <pc:sldMk cId="569699605" sldId="321"/>
            <ac:spMk id="2" creationId="{6DBDB0AE-5ADD-1975-6BDD-38608925072A}"/>
          </ac:spMkLst>
        </pc:spChg>
        <pc:spChg chg="mod">
          <ac:chgData name="Shaun K Rui Yu" userId="a91284c24ca340b5" providerId="LiveId" clId="{64E905DD-9CD9-408E-AA3B-130AEA9F9BDE}" dt="2024-05-19T08:27:58.778" v="2890" actId="20577"/>
          <ac:spMkLst>
            <pc:docMk/>
            <pc:sldMk cId="569699605" sldId="321"/>
            <ac:spMk id="3" creationId="{E374C67C-D286-74AE-086C-3E45FF9D9542}"/>
          </ac:spMkLst>
        </pc:spChg>
        <pc:spChg chg="mod">
          <ac:chgData name="Shaun K Rui Yu" userId="a91284c24ca340b5" providerId="LiveId" clId="{64E905DD-9CD9-408E-AA3B-130AEA9F9BDE}" dt="2024-05-19T08:27:59.964" v="2891" actId="20577"/>
          <ac:spMkLst>
            <pc:docMk/>
            <pc:sldMk cId="569699605" sldId="321"/>
            <ac:spMk id="4" creationId="{701C2F4A-ABC8-39B2-B7BB-36C02B7A4540}"/>
          </ac:spMkLst>
        </pc:spChg>
        <pc:spChg chg="mod">
          <ac:chgData name="Shaun K Rui Yu" userId="a91284c24ca340b5" providerId="LiveId" clId="{64E905DD-9CD9-408E-AA3B-130AEA9F9BDE}" dt="2024-05-19T08:30:49.491" v="2949" actId="1076"/>
          <ac:spMkLst>
            <pc:docMk/>
            <pc:sldMk cId="569699605" sldId="321"/>
            <ac:spMk id="5" creationId="{4D27E5DB-AFB6-9088-87C9-1F671C0B0330}"/>
          </ac:spMkLst>
        </pc:spChg>
        <pc:picChg chg="add mod">
          <ac:chgData name="Shaun K Rui Yu" userId="a91284c24ca340b5" providerId="LiveId" clId="{64E905DD-9CD9-408E-AA3B-130AEA9F9BDE}" dt="2024-05-19T08:30:07.308" v="2941" actId="1076"/>
          <ac:picMkLst>
            <pc:docMk/>
            <pc:sldMk cId="569699605" sldId="321"/>
            <ac:picMk id="7" creationId="{08EB1B12-A4CB-C264-045B-EF634872534E}"/>
          </ac:picMkLst>
        </pc:picChg>
        <pc:picChg chg="add mod">
          <ac:chgData name="Shaun K Rui Yu" userId="a91284c24ca340b5" providerId="LiveId" clId="{64E905DD-9CD9-408E-AA3B-130AEA9F9BDE}" dt="2024-05-19T08:30:11.562" v="2943" actId="1076"/>
          <ac:picMkLst>
            <pc:docMk/>
            <pc:sldMk cId="569699605" sldId="321"/>
            <ac:picMk id="9" creationId="{B91AAA84-9B70-9891-E67B-B92610081AF4}"/>
          </ac:picMkLst>
        </pc:picChg>
        <pc:picChg chg="add mod">
          <ac:chgData name="Shaun K Rui Yu" userId="a91284c24ca340b5" providerId="LiveId" clId="{64E905DD-9CD9-408E-AA3B-130AEA9F9BDE}" dt="2024-05-19T08:30:44.401" v="2948" actId="1076"/>
          <ac:picMkLst>
            <pc:docMk/>
            <pc:sldMk cId="569699605" sldId="321"/>
            <ac:picMk id="11" creationId="{57C7EB80-848A-8167-D64F-7CEC91E51B40}"/>
          </ac:picMkLst>
        </pc:picChg>
      </pc:sldChg>
      <pc:sldChg chg="addSp delSp modSp mod">
        <pc:chgData name="Shaun K Rui Yu" userId="a91284c24ca340b5" providerId="LiveId" clId="{64E905DD-9CD9-408E-AA3B-130AEA9F9BDE}" dt="2024-05-19T08:43:24.933" v="3667" actId="20577"/>
        <pc:sldMkLst>
          <pc:docMk/>
          <pc:sldMk cId="1517447069" sldId="322"/>
        </pc:sldMkLst>
        <pc:spChg chg="del mod">
          <ac:chgData name="Shaun K Rui Yu" userId="a91284c24ca340b5" providerId="LiveId" clId="{64E905DD-9CD9-408E-AA3B-130AEA9F9BDE}" dt="2024-05-19T08:39:05.901" v="3408" actId="478"/>
          <ac:spMkLst>
            <pc:docMk/>
            <pc:sldMk cId="1517447069" sldId="322"/>
            <ac:spMk id="2" creationId="{56FEAA13-E02F-EB47-E510-E3F48A95F847}"/>
          </ac:spMkLst>
        </pc:spChg>
        <pc:spChg chg="mod">
          <ac:chgData name="Shaun K Rui Yu" userId="a91284c24ca340b5" providerId="LiveId" clId="{64E905DD-9CD9-408E-AA3B-130AEA9F9BDE}" dt="2024-05-19T08:43:24.933" v="3667" actId="20577"/>
          <ac:spMkLst>
            <pc:docMk/>
            <pc:sldMk cId="1517447069" sldId="322"/>
            <ac:spMk id="3" creationId="{05E26637-007F-EC9E-F644-AAFBA0900F3C}"/>
          </ac:spMkLst>
        </pc:spChg>
        <pc:spChg chg="mod">
          <ac:chgData name="Shaun K Rui Yu" userId="a91284c24ca340b5" providerId="LiveId" clId="{64E905DD-9CD9-408E-AA3B-130AEA9F9BDE}" dt="2024-05-19T08:42:29.909" v="3510" actId="1076"/>
          <ac:spMkLst>
            <pc:docMk/>
            <pc:sldMk cId="1517447069" sldId="322"/>
            <ac:spMk id="5" creationId="{1DDD930B-FB1B-543D-6828-8C31F30BBD28}"/>
          </ac:spMkLst>
        </pc:spChg>
        <pc:spChg chg="add del mod">
          <ac:chgData name="Shaun K Rui Yu" userId="a91284c24ca340b5" providerId="LiveId" clId="{64E905DD-9CD9-408E-AA3B-130AEA9F9BDE}" dt="2024-05-19T08:32:11.357" v="3012" actId="478"/>
          <ac:spMkLst>
            <pc:docMk/>
            <pc:sldMk cId="1517447069" sldId="322"/>
            <ac:spMk id="6" creationId="{A8C43648-F36B-CEE1-7521-377D5F1EBA28}"/>
          </ac:spMkLst>
        </pc:spChg>
        <pc:spChg chg="add mod">
          <ac:chgData name="Shaun K Rui Yu" userId="a91284c24ca340b5" providerId="LiveId" clId="{64E905DD-9CD9-408E-AA3B-130AEA9F9BDE}" dt="2024-05-19T08:39:13.457" v="3409" actId="1076"/>
          <ac:spMkLst>
            <pc:docMk/>
            <pc:sldMk cId="1517447069" sldId="322"/>
            <ac:spMk id="9" creationId="{B4CCAAF4-6FF2-7EE3-7B0A-CEF8DD342C91}"/>
          </ac:spMkLst>
        </pc:spChg>
        <pc:spChg chg="add del mod">
          <ac:chgData name="Shaun K Rui Yu" userId="a91284c24ca340b5" providerId="LiveId" clId="{64E905DD-9CD9-408E-AA3B-130AEA9F9BDE}" dt="2024-05-19T08:39:17.889" v="3410" actId="478"/>
          <ac:spMkLst>
            <pc:docMk/>
            <pc:sldMk cId="1517447069" sldId="322"/>
            <ac:spMk id="15" creationId="{B45857B9-B9D4-25F9-D29A-479AD20AFD88}"/>
          </ac:spMkLst>
        </pc:spChg>
        <pc:picChg chg="add del mod">
          <ac:chgData name="Shaun K Rui Yu" userId="a91284c24ca340b5" providerId="LiveId" clId="{64E905DD-9CD9-408E-AA3B-130AEA9F9BDE}" dt="2024-05-19T08:39:04.055" v="3406" actId="478"/>
          <ac:picMkLst>
            <pc:docMk/>
            <pc:sldMk cId="1517447069" sldId="322"/>
            <ac:picMk id="8" creationId="{A7F4AA6D-2CAA-AF74-7D6B-4BDF26B474C3}"/>
          </ac:picMkLst>
        </pc:picChg>
        <pc:picChg chg="add mod ord">
          <ac:chgData name="Shaun K Rui Yu" userId="a91284c24ca340b5" providerId="LiveId" clId="{64E905DD-9CD9-408E-AA3B-130AEA9F9BDE}" dt="2024-05-19T08:40:53.082" v="3461" actId="166"/>
          <ac:picMkLst>
            <pc:docMk/>
            <pc:sldMk cId="1517447069" sldId="322"/>
            <ac:picMk id="11" creationId="{5D30EB5B-CEEE-3B48-E9CA-515B3BC29688}"/>
          </ac:picMkLst>
        </pc:picChg>
        <pc:picChg chg="add mod">
          <ac:chgData name="Shaun K Rui Yu" userId="a91284c24ca340b5" providerId="LiveId" clId="{64E905DD-9CD9-408E-AA3B-130AEA9F9BDE}" dt="2024-05-19T08:40:48.565" v="3459" actId="1076"/>
          <ac:picMkLst>
            <pc:docMk/>
            <pc:sldMk cId="1517447069" sldId="322"/>
            <ac:picMk id="13" creationId="{61A81AEB-A167-B82B-7783-88DFEA130FD9}"/>
          </ac:picMkLst>
        </pc:picChg>
        <pc:picChg chg="add mod">
          <ac:chgData name="Shaun K Rui Yu" userId="a91284c24ca340b5" providerId="LiveId" clId="{64E905DD-9CD9-408E-AA3B-130AEA9F9BDE}" dt="2024-05-19T08:41:02.342" v="3462" actId="1076"/>
          <ac:picMkLst>
            <pc:docMk/>
            <pc:sldMk cId="1517447069" sldId="322"/>
            <ac:picMk id="17" creationId="{E8DEF664-DE79-098A-F6C8-8386FB93029F}"/>
          </ac:picMkLst>
        </pc:picChg>
        <pc:picChg chg="del">
          <ac:chgData name="Shaun K Rui Yu" userId="a91284c24ca340b5" providerId="LiveId" clId="{64E905DD-9CD9-408E-AA3B-130AEA9F9BDE}" dt="2024-05-19T08:32:09.231" v="3011" actId="478"/>
          <ac:picMkLst>
            <pc:docMk/>
            <pc:sldMk cId="1517447069" sldId="322"/>
            <ac:picMk id="18" creationId="{1609D79A-E8EF-302E-E8CA-07C644CE0E0F}"/>
          </ac:picMkLst>
        </pc:picChg>
        <pc:picChg chg="add mod">
          <ac:chgData name="Shaun K Rui Yu" userId="a91284c24ca340b5" providerId="LiveId" clId="{64E905DD-9CD9-408E-AA3B-130AEA9F9BDE}" dt="2024-05-19T08:42:33.611" v="3512" actId="1076"/>
          <ac:picMkLst>
            <pc:docMk/>
            <pc:sldMk cId="1517447069" sldId="322"/>
            <ac:picMk id="20" creationId="{87E4E5FF-3A3F-3E6E-B0A3-0547149F33BD}"/>
          </ac:picMkLst>
        </pc:picChg>
        <pc:picChg chg="add mod">
          <ac:chgData name="Shaun K Rui Yu" userId="a91284c24ca340b5" providerId="LiveId" clId="{64E905DD-9CD9-408E-AA3B-130AEA9F9BDE}" dt="2024-05-19T08:42:21.592" v="3507" actId="1076"/>
          <ac:picMkLst>
            <pc:docMk/>
            <pc:sldMk cId="1517447069" sldId="322"/>
            <ac:picMk id="22" creationId="{8ED47514-F737-884F-E6C8-132757D01E24}"/>
          </ac:picMkLst>
        </pc:picChg>
      </pc:sldChg>
      <pc:sldChg chg="addSp delSp modSp mod">
        <pc:chgData name="Shaun K Rui Yu" userId="a91284c24ca340b5" providerId="LiveId" clId="{64E905DD-9CD9-408E-AA3B-130AEA9F9BDE}" dt="2024-05-19T08:46:12.677" v="3737" actId="1076"/>
        <pc:sldMkLst>
          <pc:docMk/>
          <pc:sldMk cId="2149261472" sldId="323"/>
        </pc:sldMkLst>
        <pc:spChg chg="mod">
          <ac:chgData name="Shaun K Rui Yu" userId="a91284c24ca340b5" providerId="LiveId" clId="{64E905DD-9CD9-408E-AA3B-130AEA9F9BDE}" dt="2024-05-19T08:45:01.733" v="3718" actId="14100"/>
          <ac:spMkLst>
            <pc:docMk/>
            <pc:sldMk cId="2149261472" sldId="323"/>
            <ac:spMk id="2" creationId="{8ED62B2F-534F-A196-1186-33D282CE3C7F}"/>
          </ac:spMkLst>
        </pc:spChg>
        <pc:spChg chg="del">
          <ac:chgData name="Shaun K Rui Yu" userId="a91284c24ca340b5" providerId="LiveId" clId="{64E905DD-9CD9-408E-AA3B-130AEA9F9BDE}" dt="2024-05-19T08:45:22.268" v="3720" actId="478"/>
          <ac:spMkLst>
            <pc:docMk/>
            <pc:sldMk cId="2149261472" sldId="323"/>
            <ac:spMk id="3" creationId="{93C71586-1388-197C-1294-83D4DD85293E}"/>
          </ac:spMkLst>
        </pc:spChg>
        <pc:spChg chg="add del mod">
          <ac:chgData name="Shaun K Rui Yu" userId="a91284c24ca340b5" providerId="LiveId" clId="{64E905DD-9CD9-408E-AA3B-130AEA9F9BDE}" dt="2024-05-19T08:45:27.100" v="3722" actId="478"/>
          <ac:spMkLst>
            <pc:docMk/>
            <pc:sldMk cId="2149261472" sldId="323"/>
            <ac:spMk id="9" creationId="{DFBCCF96-2C56-2A96-DE06-9F5EED0EBBFD}"/>
          </ac:spMkLst>
        </pc:spChg>
        <pc:spChg chg="add del mod">
          <ac:chgData name="Shaun K Rui Yu" userId="a91284c24ca340b5" providerId="LiveId" clId="{64E905DD-9CD9-408E-AA3B-130AEA9F9BDE}" dt="2024-05-19T08:45:35.172" v="3726" actId="478"/>
          <ac:spMkLst>
            <pc:docMk/>
            <pc:sldMk cId="2149261472" sldId="323"/>
            <ac:spMk id="11" creationId="{A19437BE-09C5-AA6F-1C29-6BC9868BA889}"/>
          </ac:spMkLst>
        </pc:spChg>
        <pc:graphicFrameChg chg="del modGraphic">
          <ac:chgData name="Shaun K Rui Yu" userId="a91284c24ca340b5" providerId="LiveId" clId="{64E905DD-9CD9-408E-AA3B-130AEA9F9BDE}" dt="2024-05-19T08:45:32.287" v="3724" actId="478"/>
          <ac:graphicFrameMkLst>
            <pc:docMk/>
            <pc:sldMk cId="2149261472" sldId="323"/>
            <ac:graphicFrameMk id="6" creationId="{2EE5D6E7-8306-54E8-220A-099D3B755FFE}"/>
          </ac:graphicFrameMkLst>
        </pc:graphicFrameChg>
        <pc:picChg chg="add mod">
          <ac:chgData name="Shaun K Rui Yu" userId="a91284c24ca340b5" providerId="LiveId" clId="{64E905DD-9CD9-408E-AA3B-130AEA9F9BDE}" dt="2024-05-19T08:45:24.762" v="3721" actId="1076"/>
          <ac:picMkLst>
            <pc:docMk/>
            <pc:sldMk cId="2149261472" sldId="323"/>
            <ac:picMk id="7" creationId="{00FF8B62-2F0D-CEA5-8758-964AB88F5BB4}"/>
          </ac:picMkLst>
        </pc:picChg>
        <pc:picChg chg="add mod">
          <ac:chgData name="Shaun K Rui Yu" userId="a91284c24ca340b5" providerId="LiveId" clId="{64E905DD-9CD9-408E-AA3B-130AEA9F9BDE}" dt="2024-05-19T08:46:08.550" v="3734" actId="1076"/>
          <ac:picMkLst>
            <pc:docMk/>
            <pc:sldMk cId="2149261472" sldId="323"/>
            <ac:picMk id="13" creationId="{A8571018-54B2-869B-E209-F34DB3D4F988}"/>
          </ac:picMkLst>
        </pc:picChg>
        <pc:picChg chg="add mod">
          <ac:chgData name="Shaun K Rui Yu" userId="a91284c24ca340b5" providerId="LiveId" clId="{64E905DD-9CD9-408E-AA3B-130AEA9F9BDE}" dt="2024-05-19T08:46:12.677" v="3737" actId="1076"/>
          <ac:picMkLst>
            <pc:docMk/>
            <pc:sldMk cId="2149261472" sldId="323"/>
            <ac:picMk id="15" creationId="{6C7E7570-0EA8-105F-F115-2DC2DB18A447}"/>
          </ac:picMkLst>
        </pc:picChg>
      </pc:sldChg>
      <pc:sldChg chg="addSp delSp modSp mod">
        <pc:chgData name="Shaun K Rui Yu" userId="a91284c24ca340b5" providerId="LiveId" clId="{64E905DD-9CD9-408E-AA3B-130AEA9F9BDE}" dt="2024-05-19T08:48:46.832" v="3956" actId="20577"/>
        <pc:sldMkLst>
          <pc:docMk/>
          <pc:sldMk cId="2398406067" sldId="324"/>
        </pc:sldMkLst>
        <pc:spChg chg="mod">
          <ac:chgData name="Shaun K Rui Yu" userId="a91284c24ca340b5" providerId="LiveId" clId="{64E905DD-9CD9-408E-AA3B-130AEA9F9BDE}" dt="2024-05-19T08:47:00.289" v="3830" actId="115"/>
          <ac:spMkLst>
            <pc:docMk/>
            <pc:sldMk cId="2398406067" sldId="324"/>
            <ac:spMk id="2" creationId="{B4386DBB-D0DC-05D4-788C-E10EEF6B4A91}"/>
          </ac:spMkLst>
        </pc:spChg>
        <pc:spChg chg="del">
          <ac:chgData name="Shaun K Rui Yu" userId="a91284c24ca340b5" providerId="LiveId" clId="{64E905DD-9CD9-408E-AA3B-130AEA9F9BDE}" dt="2024-05-19T08:47:14.248" v="3831" actId="478"/>
          <ac:spMkLst>
            <pc:docMk/>
            <pc:sldMk cId="2398406067" sldId="324"/>
            <ac:spMk id="3" creationId="{F0E41F64-E350-1F21-8A57-E740F48F3132}"/>
          </ac:spMkLst>
        </pc:spChg>
        <pc:spChg chg="del">
          <ac:chgData name="Shaun K Rui Yu" userId="a91284c24ca340b5" providerId="LiveId" clId="{64E905DD-9CD9-408E-AA3B-130AEA9F9BDE}" dt="2024-05-19T08:47:16.207" v="3832" actId="478"/>
          <ac:spMkLst>
            <pc:docMk/>
            <pc:sldMk cId="2398406067" sldId="324"/>
            <ac:spMk id="4" creationId="{3735AC68-D86C-E73B-5402-F22C9F54DC0C}"/>
          </ac:spMkLst>
        </pc:spChg>
        <pc:spChg chg="add del mod">
          <ac:chgData name="Shaun K Rui Yu" userId="a91284c24ca340b5" providerId="LiveId" clId="{64E905DD-9CD9-408E-AA3B-130AEA9F9BDE}" dt="2024-05-19T08:47:20.459" v="3834" actId="478"/>
          <ac:spMkLst>
            <pc:docMk/>
            <pc:sldMk cId="2398406067" sldId="324"/>
            <ac:spMk id="7" creationId="{0EF3A6C7-D063-668A-1BDC-5B5260CF82FE}"/>
          </ac:spMkLst>
        </pc:spChg>
        <pc:spChg chg="add del mod">
          <ac:chgData name="Shaun K Rui Yu" userId="a91284c24ca340b5" providerId="LiveId" clId="{64E905DD-9CD9-408E-AA3B-130AEA9F9BDE}" dt="2024-05-19T08:47:19.320" v="3833" actId="478"/>
          <ac:spMkLst>
            <pc:docMk/>
            <pc:sldMk cId="2398406067" sldId="324"/>
            <ac:spMk id="9" creationId="{A47F6BBE-A6C7-2E18-4476-29570D7F24E8}"/>
          </ac:spMkLst>
        </pc:spChg>
        <pc:spChg chg="add mod">
          <ac:chgData name="Shaun K Rui Yu" userId="a91284c24ca340b5" providerId="LiveId" clId="{64E905DD-9CD9-408E-AA3B-130AEA9F9BDE}" dt="2024-05-19T08:48:46.832" v="3956" actId="20577"/>
          <ac:spMkLst>
            <pc:docMk/>
            <pc:sldMk cId="2398406067" sldId="324"/>
            <ac:spMk id="14" creationId="{C74BC22E-D6F7-BA55-5563-4F0D787EA02D}"/>
          </ac:spMkLst>
        </pc:spChg>
        <pc:picChg chg="add mod">
          <ac:chgData name="Shaun K Rui Yu" userId="a91284c24ca340b5" providerId="LiveId" clId="{64E905DD-9CD9-408E-AA3B-130AEA9F9BDE}" dt="2024-05-19T08:47:24.278" v="3836" actId="1076"/>
          <ac:picMkLst>
            <pc:docMk/>
            <pc:sldMk cId="2398406067" sldId="324"/>
            <ac:picMk id="11" creationId="{187405F4-DB42-ABDA-3001-E7E89AC8D242}"/>
          </ac:picMkLst>
        </pc:picChg>
        <pc:picChg chg="add mod">
          <ac:chgData name="Shaun K Rui Yu" userId="a91284c24ca340b5" providerId="LiveId" clId="{64E905DD-9CD9-408E-AA3B-130AEA9F9BDE}" dt="2024-05-19T08:47:35.090" v="3838" actId="1076"/>
          <ac:picMkLst>
            <pc:docMk/>
            <pc:sldMk cId="2398406067" sldId="324"/>
            <ac:picMk id="13" creationId="{1612F5F5-2636-C34C-3D6F-19DC138E29C5}"/>
          </ac:picMkLst>
        </pc:picChg>
      </pc:sldChg>
      <pc:sldChg chg="del">
        <pc:chgData name="Shaun K Rui Yu" userId="a91284c24ca340b5" providerId="LiveId" clId="{64E905DD-9CD9-408E-AA3B-130AEA9F9BDE}" dt="2024-05-19T08:49:07.518" v="3957" actId="47"/>
        <pc:sldMkLst>
          <pc:docMk/>
          <pc:sldMk cId="2323500703" sldId="325"/>
        </pc:sldMkLst>
      </pc:sldChg>
      <pc:sldChg chg="addSp delSp modSp add mod">
        <pc:chgData name="Shaun K Rui Yu" userId="a91284c24ca340b5" providerId="LiveId" clId="{64E905DD-9CD9-408E-AA3B-130AEA9F9BDE}" dt="2024-05-19T03:31:17.754" v="943" actId="14100"/>
        <pc:sldMkLst>
          <pc:docMk/>
          <pc:sldMk cId="1231127762" sldId="326"/>
        </pc:sldMkLst>
        <pc:spChg chg="del">
          <ac:chgData name="Shaun K Rui Yu" userId="a91284c24ca340b5" providerId="LiveId" clId="{64E905DD-9CD9-408E-AA3B-130AEA9F9BDE}" dt="2024-05-19T03:20:01.725" v="857" actId="478"/>
          <ac:spMkLst>
            <pc:docMk/>
            <pc:sldMk cId="1231127762" sldId="326"/>
            <ac:spMk id="2" creationId="{6A36FD5F-786B-1974-5F47-94CA02CFA6E5}"/>
          </ac:spMkLst>
        </pc:spChg>
        <pc:spChg chg="add mod">
          <ac:chgData name="Shaun K Rui Yu" userId="a91284c24ca340b5" providerId="LiveId" clId="{64E905DD-9CD9-408E-AA3B-130AEA9F9BDE}" dt="2024-05-19T03:30:25.378" v="929" actId="1076"/>
          <ac:spMkLst>
            <pc:docMk/>
            <pc:sldMk cId="1231127762" sldId="326"/>
            <ac:spMk id="4" creationId="{C16A79D7-298C-21FE-D311-56DA56D9DFE8}"/>
          </ac:spMkLst>
        </pc:spChg>
        <pc:spChg chg="del mod">
          <ac:chgData name="Shaun K Rui Yu" userId="a91284c24ca340b5" providerId="LiveId" clId="{64E905DD-9CD9-408E-AA3B-130AEA9F9BDE}" dt="2024-05-19T03:20:05.333" v="859" actId="478"/>
          <ac:spMkLst>
            <pc:docMk/>
            <pc:sldMk cId="1231127762" sldId="326"/>
            <ac:spMk id="9" creationId="{A1B7FCD2-9B53-1C33-974E-63D3C92E4FE8}"/>
          </ac:spMkLst>
        </pc:spChg>
        <pc:spChg chg="del">
          <ac:chgData name="Shaun K Rui Yu" userId="a91284c24ca340b5" providerId="LiveId" clId="{64E905DD-9CD9-408E-AA3B-130AEA9F9BDE}" dt="2024-05-19T03:19:54.840" v="856" actId="478"/>
          <ac:spMkLst>
            <pc:docMk/>
            <pc:sldMk cId="1231127762" sldId="326"/>
            <ac:spMk id="12" creationId="{552A3E89-08EF-A5BD-374A-97313BC0BCC3}"/>
          </ac:spMkLst>
        </pc:spChg>
        <pc:spChg chg="del mod">
          <ac:chgData name="Shaun K Rui Yu" userId="a91284c24ca340b5" providerId="LiveId" clId="{64E905DD-9CD9-408E-AA3B-130AEA9F9BDE}" dt="2024-05-19T03:20:11.230" v="861" actId="478"/>
          <ac:spMkLst>
            <pc:docMk/>
            <pc:sldMk cId="1231127762" sldId="326"/>
            <ac:spMk id="19" creationId="{B0F32499-AC4E-A9C1-C883-15C9C530B3AB}"/>
          </ac:spMkLst>
        </pc:spChg>
        <pc:picChg chg="add del mod">
          <ac:chgData name="Shaun K Rui Yu" userId="a91284c24ca340b5" providerId="LiveId" clId="{64E905DD-9CD9-408E-AA3B-130AEA9F9BDE}" dt="2024-05-19T03:25:31.793" v="896" actId="478"/>
          <ac:picMkLst>
            <pc:docMk/>
            <pc:sldMk cId="1231127762" sldId="326"/>
            <ac:picMk id="6" creationId="{9BA5CD82-51D5-5A3D-CA65-5A069DEBA225}"/>
          </ac:picMkLst>
        </pc:picChg>
        <pc:picChg chg="add mod">
          <ac:chgData name="Shaun K Rui Yu" userId="a91284c24ca340b5" providerId="LiveId" clId="{64E905DD-9CD9-408E-AA3B-130AEA9F9BDE}" dt="2024-05-19T03:29:11.193" v="923" actId="1076"/>
          <ac:picMkLst>
            <pc:docMk/>
            <pc:sldMk cId="1231127762" sldId="326"/>
            <ac:picMk id="8" creationId="{EDD48BC7-FE13-FAFA-7233-4530BB8B4390}"/>
          </ac:picMkLst>
        </pc:picChg>
        <pc:picChg chg="add mod">
          <ac:chgData name="Shaun K Rui Yu" userId="a91284c24ca340b5" providerId="LiveId" clId="{64E905DD-9CD9-408E-AA3B-130AEA9F9BDE}" dt="2024-05-19T03:30:58.919" v="935" actId="1076"/>
          <ac:picMkLst>
            <pc:docMk/>
            <pc:sldMk cId="1231127762" sldId="326"/>
            <ac:picMk id="11" creationId="{0D21C6A1-C5B7-EF38-C39F-7AC86ABE3876}"/>
          </ac:picMkLst>
        </pc:picChg>
        <pc:picChg chg="add del mod">
          <ac:chgData name="Shaun K Rui Yu" userId="a91284c24ca340b5" providerId="LiveId" clId="{64E905DD-9CD9-408E-AA3B-130AEA9F9BDE}" dt="2024-05-19T03:26:20.121" v="903" actId="478"/>
          <ac:picMkLst>
            <pc:docMk/>
            <pc:sldMk cId="1231127762" sldId="326"/>
            <ac:picMk id="14" creationId="{E127C6CC-DE0F-AD5C-56EE-5A901909C343}"/>
          </ac:picMkLst>
        </pc:picChg>
        <pc:picChg chg="del">
          <ac:chgData name="Shaun K Rui Yu" userId="a91284c24ca340b5" providerId="LiveId" clId="{64E905DD-9CD9-408E-AA3B-130AEA9F9BDE}" dt="2024-05-19T03:19:54.840" v="856" actId="478"/>
          <ac:picMkLst>
            <pc:docMk/>
            <pc:sldMk cId="1231127762" sldId="326"/>
            <ac:picMk id="15" creationId="{A4F6AA1F-B789-AA30-B7D6-0391ED1F83BC}"/>
          </ac:picMkLst>
        </pc:picChg>
        <pc:picChg chg="add del mod">
          <ac:chgData name="Shaun K Rui Yu" userId="a91284c24ca340b5" providerId="LiveId" clId="{64E905DD-9CD9-408E-AA3B-130AEA9F9BDE}" dt="2024-05-19T03:28:51.341" v="918" actId="478"/>
          <ac:picMkLst>
            <pc:docMk/>
            <pc:sldMk cId="1231127762" sldId="326"/>
            <ac:picMk id="17" creationId="{256B9FDA-5076-D396-698C-91344A88F883}"/>
          </ac:picMkLst>
        </pc:picChg>
        <pc:picChg chg="add del mod">
          <ac:chgData name="Shaun K Rui Yu" userId="a91284c24ca340b5" providerId="LiveId" clId="{64E905DD-9CD9-408E-AA3B-130AEA9F9BDE}" dt="2024-05-19T03:26:56.223" v="911" actId="22"/>
          <ac:picMkLst>
            <pc:docMk/>
            <pc:sldMk cId="1231127762" sldId="326"/>
            <ac:picMk id="20" creationId="{891891B2-24AA-AE35-F749-2F9F1A0E1F16}"/>
          </ac:picMkLst>
        </pc:picChg>
        <pc:picChg chg="del">
          <ac:chgData name="Shaun K Rui Yu" userId="a91284c24ca340b5" providerId="LiveId" clId="{64E905DD-9CD9-408E-AA3B-130AEA9F9BDE}" dt="2024-05-19T03:19:54.840" v="856" actId="478"/>
          <ac:picMkLst>
            <pc:docMk/>
            <pc:sldMk cId="1231127762" sldId="326"/>
            <ac:picMk id="21" creationId="{95BF85E7-8017-FD47-6AF2-99064574A6BA}"/>
          </ac:picMkLst>
        </pc:picChg>
        <pc:picChg chg="add mod">
          <ac:chgData name="Shaun K Rui Yu" userId="a91284c24ca340b5" providerId="LiveId" clId="{64E905DD-9CD9-408E-AA3B-130AEA9F9BDE}" dt="2024-05-19T03:31:01.389" v="936" actId="1076"/>
          <ac:picMkLst>
            <pc:docMk/>
            <pc:sldMk cId="1231127762" sldId="326"/>
            <ac:picMk id="23" creationId="{B4EF91AE-CE69-2EC7-30BD-07A3B27B3C7E}"/>
          </ac:picMkLst>
        </pc:picChg>
        <pc:picChg chg="add mod">
          <ac:chgData name="Shaun K Rui Yu" userId="a91284c24ca340b5" providerId="LiveId" clId="{64E905DD-9CD9-408E-AA3B-130AEA9F9BDE}" dt="2024-05-19T03:31:03.237" v="937" actId="1076"/>
          <ac:picMkLst>
            <pc:docMk/>
            <pc:sldMk cId="1231127762" sldId="326"/>
            <ac:picMk id="25" creationId="{2446FCFB-3DEF-063C-411F-F6DE84699706}"/>
          </ac:picMkLst>
        </pc:picChg>
        <pc:picChg chg="add mod">
          <ac:chgData name="Shaun K Rui Yu" userId="a91284c24ca340b5" providerId="LiveId" clId="{64E905DD-9CD9-408E-AA3B-130AEA9F9BDE}" dt="2024-05-19T03:31:13.818" v="941" actId="14100"/>
          <ac:picMkLst>
            <pc:docMk/>
            <pc:sldMk cId="1231127762" sldId="326"/>
            <ac:picMk id="27" creationId="{6E3AEAA0-AACE-E768-6C3C-1453F8096F4E}"/>
          </ac:picMkLst>
        </pc:picChg>
        <pc:picChg chg="add mod">
          <ac:chgData name="Shaun K Rui Yu" userId="a91284c24ca340b5" providerId="LiveId" clId="{64E905DD-9CD9-408E-AA3B-130AEA9F9BDE}" dt="2024-05-19T03:31:17.754" v="943" actId="14100"/>
          <ac:picMkLst>
            <pc:docMk/>
            <pc:sldMk cId="1231127762" sldId="326"/>
            <ac:picMk id="29" creationId="{1F56687E-A0DA-1F05-9D12-B058B7BE2079}"/>
          </ac:picMkLst>
        </pc:picChg>
      </pc:sldChg>
      <pc:sldChg chg="addSp delSp modSp new mod ord">
        <pc:chgData name="Shaun K Rui Yu" userId="a91284c24ca340b5" providerId="LiveId" clId="{64E905DD-9CD9-408E-AA3B-130AEA9F9BDE}" dt="2024-05-19T03:49:15.088" v="1501" actId="14100"/>
        <pc:sldMkLst>
          <pc:docMk/>
          <pc:sldMk cId="1494837491" sldId="327"/>
        </pc:sldMkLst>
        <pc:spChg chg="del">
          <ac:chgData name="Shaun K Rui Yu" userId="a91284c24ca340b5" providerId="LiveId" clId="{64E905DD-9CD9-408E-AA3B-130AEA9F9BDE}" dt="2024-05-19T03:47:21.153" v="1490" actId="478"/>
          <ac:spMkLst>
            <pc:docMk/>
            <pc:sldMk cId="1494837491" sldId="327"/>
            <ac:spMk id="2" creationId="{9F3500BC-BBC1-29C8-CF68-5BD734BC171D}"/>
          </ac:spMkLst>
        </pc:spChg>
        <pc:spChg chg="del">
          <ac:chgData name="Shaun K Rui Yu" userId="a91284c24ca340b5" providerId="LiveId" clId="{64E905DD-9CD9-408E-AA3B-130AEA9F9BDE}" dt="2024-05-19T03:45:48.631" v="1477" actId="478"/>
          <ac:spMkLst>
            <pc:docMk/>
            <pc:sldMk cId="1494837491" sldId="327"/>
            <ac:spMk id="3" creationId="{D148E131-62DB-1E6D-CCB5-03031B3D2972}"/>
          </ac:spMkLst>
        </pc:spChg>
        <pc:picChg chg="add del mod">
          <ac:chgData name="Shaun K Rui Yu" userId="a91284c24ca340b5" providerId="LiveId" clId="{64E905DD-9CD9-408E-AA3B-130AEA9F9BDE}" dt="2024-05-19T03:46:24.899" v="1482" actId="478"/>
          <ac:picMkLst>
            <pc:docMk/>
            <pc:sldMk cId="1494837491" sldId="327"/>
            <ac:picMk id="5" creationId="{F1499723-5D29-0F8F-5AE8-C4205DF8A95A}"/>
          </ac:picMkLst>
        </pc:picChg>
        <pc:picChg chg="add mod">
          <ac:chgData name="Shaun K Rui Yu" userId="a91284c24ca340b5" providerId="LiveId" clId="{64E905DD-9CD9-408E-AA3B-130AEA9F9BDE}" dt="2024-05-19T03:46:32.702" v="1485" actId="14100"/>
          <ac:picMkLst>
            <pc:docMk/>
            <pc:sldMk cId="1494837491" sldId="327"/>
            <ac:picMk id="7" creationId="{D1C24B01-DD5F-B197-8119-AFC7F99BFE59}"/>
          </ac:picMkLst>
        </pc:picChg>
        <pc:picChg chg="add mod">
          <ac:chgData name="Shaun K Rui Yu" userId="a91284c24ca340b5" providerId="LiveId" clId="{64E905DD-9CD9-408E-AA3B-130AEA9F9BDE}" dt="2024-05-19T03:47:05.469" v="1489" actId="1076"/>
          <ac:picMkLst>
            <pc:docMk/>
            <pc:sldMk cId="1494837491" sldId="327"/>
            <ac:picMk id="9" creationId="{804C828E-8EBE-2727-1D0E-C82C08346659}"/>
          </ac:picMkLst>
        </pc:picChg>
        <pc:picChg chg="add mod">
          <ac:chgData name="Shaun K Rui Yu" userId="a91284c24ca340b5" providerId="LiveId" clId="{64E905DD-9CD9-408E-AA3B-130AEA9F9BDE}" dt="2024-05-19T03:47:47.177" v="1494" actId="1076"/>
          <ac:picMkLst>
            <pc:docMk/>
            <pc:sldMk cId="1494837491" sldId="327"/>
            <ac:picMk id="11" creationId="{73778133-3143-7ADD-5565-FCBCC0388C74}"/>
          </ac:picMkLst>
        </pc:picChg>
        <pc:picChg chg="add mod">
          <ac:chgData name="Shaun K Rui Yu" userId="a91284c24ca340b5" providerId="LiveId" clId="{64E905DD-9CD9-408E-AA3B-130AEA9F9BDE}" dt="2024-05-19T03:48:04.469" v="1498" actId="1076"/>
          <ac:picMkLst>
            <pc:docMk/>
            <pc:sldMk cId="1494837491" sldId="327"/>
            <ac:picMk id="13" creationId="{1E18A86C-22E9-5043-F183-FF2EEF2C3DF9}"/>
          </ac:picMkLst>
        </pc:picChg>
        <pc:picChg chg="add mod">
          <ac:chgData name="Shaun K Rui Yu" userId="a91284c24ca340b5" providerId="LiveId" clId="{64E905DD-9CD9-408E-AA3B-130AEA9F9BDE}" dt="2024-05-19T03:49:15.088" v="1501" actId="14100"/>
          <ac:picMkLst>
            <pc:docMk/>
            <pc:sldMk cId="1494837491" sldId="327"/>
            <ac:picMk id="15" creationId="{A2D5DE81-B7E3-1B67-8094-CD9E755895A8}"/>
          </ac:picMkLst>
        </pc:picChg>
      </pc:sldChg>
      <pc:sldChg chg="addSp delSp modSp new mod">
        <pc:chgData name="Shaun K Rui Yu" userId="a91284c24ca340b5" providerId="LiveId" clId="{64E905DD-9CD9-408E-AA3B-130AEA9F9BDE}" dt="2024-05-19T04:55:25.277" v="1769" actId="20577"/>
        <pc:sldMkLst>
          <pc:docMk/>
          <pc:sldMk cId="4188966694" sldId="328"/>
        </pc:sldMkLst>
        <pc:spChg chg="del mod">
          <ac:chgData name="Shaun K Rui Yu" userId="a91284c24ca340b5" providerId="LiveId" clId="{64E905DD-9CD9-408E-AA3B-130AEA9F9BDE}" dt="2024-05-19T04:04:05.135" v="1540" actId="478"/>
          <ac:spMkLst>
            <pc:docMk/>
            <pc:sldMk cId="4188966694" sldId="328"/>
            <ac:spMk id="2" creationId="{2FBFFA7D-2C8A-E451-F89F-12E94344FDDE}"/>
          </ac:spMkLst>
        </pc:spChg>
        <pc:spChg chg="del">
          <ac:chgData name="Shaun K Rui Yu" userId="a91284c24ca340b5" providerId="LiveId" clId="{64E905DD-9CD9-408E-AA3B-130AEA9F9BDE}" dt="2024-05-19T04:01:40.223" v="1536" actId="478"/>
          <ac:spMkLst>
            <pc:docMk/>
            <pc:sldMk cId="4188966694" sldId="328"/>
            <ac:spMk id="3" creationId="{523CD1FA-8CF6-5CBC-F907-F197621A90A1}"/>
          </ac:spMkLst>
        </pc:spChg>
        <pc:spChg chg="add del mod">
          <ac:chgData name="Shaun K Rui Yu" userId="a91284c24ca340b5" providerId="LiveId" clId="{64E905DD-9CD9-408E-AA3B-130AEA9F9BDE}" dt="2024-05-19T04:05:01.060" v="1545" actId="478"/>
          <ac:spMkLst>
            <pc:docMk/>
            <pc:sldMk cId="4188966694" sldId="328"/>
            <ac:spMk id="5" creationId="{86DE405B-EE3D-7447-332F-CFA99DDC8BED}"/>
          </ac:spMkLst>
        </pc:spChg>
        <pc:spChg chg="add mod">
          <ac:chgData name="Shaun K Rui Yu" userId="a91284c24ca340b5" providerId="LiveId" clId="{64E905DD-9CD9-408E-AA3B-130AEA9F9BDE}" dt="2024-05-19T04:55:25.277" v="1769" actId="20577"/>
          <ac:spMkLst>
            <pc:docMk/>
            <pc:sldMk cId="4188966694" sldId="328"/>
            <ac:spMk id="14" creationId="{125247F0-237B-E5C2-5E7C-D2DBB98A96CB}"/>
          </ac:spMkLst>
        </pc:spChg>
        <pc:picChg chg="add mod">
          <ac:chgData name="Shaun K Rui Yu" userId="a91284c24ca340b5" providerId="LiveId" clId="{64E905DD-9CD9-408E-AA3B-130AEA9F9BDE}" dt="2024-05-19T04:04:10.707" v="1542" actId="1076"/>
          <ac:picMkLst>
            <pc:docMk/>
            <pc:sldMk cId="4188966694" sldId="328"/>
            <ac:picMk id="7" creationId="{87860B90-F2A6-6C7A-C195-82B899EE3471}"/>
          </ac:picMkLst>
        </pc:picChg>
        <pc:picChg chg="add del mod">
          <ac:chgData name="Shaun K Rui Yu" userId="a91284c24ca340b5" providerId="LiveId" clId="{64E905DD-9CD9-408E-AA3B-130AEA9F9BDE}" dt="2024-05-19T04:55:23.265" v="1766" actId="478"/>
          <ac:picMkLst>
            <pc:docMk/>
            <pc:sldMk cId="4188966694" sldId="328"/>
            <ac:picMk id="9" creationId="{E138CDB2-F317-960D-45C4-9318366F806A}"/>
          </ac:picMkLst>
        </pc:picChg>
        <pc:picChg chg="add del mod">
          <ac:chgData name="Shaun K Rui Yu" userId="a91284c24ca340b5" providerId="LiveId" clId="{64E905DD-9CD9-408E-AA3B-130AEA9F9BDE}" dt="2024-05-19T04:55:23.893" v="1767" actId="478"/>
          <ac:picMkLst>
            <pc:docMk/>
            <pc:sldMk cId="4188966694" sldId="328"/>
            <ac:picMk id="11" creationId="{1474558B-F0D7-1ECF-5D27-1F0B1914C7AC}"/>
          </ac:picMkLst>
        </pc:picChg>
        <pc:picChg chg="add del mod">
          <ac:chgData name="Shaun K Rui Yu" userId="a91284c24ca340b5" providerId="LiveId" clId="{64E905DD-9CD9-408E-AA3B-130AEA9F9BDE}" dt="2024-05-19T04:55:24.343" v="1768" actId="478"/>
          <ac:picMkLst>
            <pc:docMk/>
            <pc:sldMk cId="4188966694" sldId="328"/>
            <ac:picMk id="13" creationId="{2043685D-C4EA-6B12-AF7B-91BB425B62DE}"/>
          </ac:picMkLst>
        </pc:picChg>
        <pc:picChg chg="add del mod">
          <ac:chgData name="Shaun K Rui Yu" userId="a91284c24ca340b5" providerId="LiveId" clId="{64E905DD-9CD9-408E-AA3B-130AEA9F9BDE}" dt="2024-05-19T04:55:22.778" v="1765" actId="22"/>
          <ac:picMkLst>
            <pc:docMk/>
            <pc:sldMk cId="4188966694" sldId="328"/>
            <ac:picMk id="16" creationId="{0F70E2CF-E1A4-CB10-C8F8-E9294D0F4C47}"/>
          </ac:picMkLst>
        </pc:picChg>
      </pc:sldChg>
      <pc:sldChg chg="addSp delSp modSp new mod">
        <pc:chgData name="Shaun K Rui Yu" userId="a91284c24ca340b5" providerId="LiveId" clId="{64E905DD-9CD9-408E-AA3B-130AEA9F9BDE}" dt="2024-05-19T04:56:55.205" v="1795" actId="1076"/>
        <pc:sldMkLst>
          <pc:docMk/>
          <pc:sldMk cId="3053479018" sldId="329"/>
        </pc:sldMkLst>
        <pc:spChg chg="del">
          <ac:chgData name="Shaun K Rui Yu" userId="a91284c24ca340b5" providerId="LiveId" clId="{64E905DD-9CD9-408E-AA3B-130AEA9F9BDE}" dt="2024-05-19T04:55:39.431" v="1773" actId="478"/>
          <ac:spMkLst>
            <pc:docMk/>
            <pc:sldMk cId="3053479018" sldId="329"/>
            <ac:spMk id="2" creationId="{3E297FCA-73A1-C6EC-CA23-57A132754E95}"/>
          </ac:spMkLst>
        </pc:spChg>
        <pc:spChg chg="del">
          <ac:chgData name="Shaun K Rui Yu" userId="a91284c24ca340b5" providerId="LiveId" clId="{64E905DD-9CD9-408E-AA3B-130AEA9F9BDE}" dt="2024-05-19T04:46:33.414" v="1553" actId="478"/>
          <ac:spMkLst>
            <pc:docMk/>
            <pc:sldMk cId="3053479018" sldId="329"/>
            <ac:spMk id="3" creationId="{E6951BA0-5278-9496-CCFB-C3FC3D23F7BA}"/>
          </ac:spMkLst>
        </pc:spChg>
        <pc:picChg chg="add mod">
          <ac:chgData name="Shaun K Rui Yu" userId="a91284c24ca340b5" providerId="LiveId" clId="{64E905DD-9CD9-408E-AA3B-130AEA9F9BDE}" dt="2024-05-19T04:56:21.866" v="1786" actId="1076"/>
          <ac:picMkLst>
            <pc:docMk/>
            <pc:sldMk cId="3053479018" sldId="329"/>
            <ac:picMk id="5" creationId="{8A86AA08-1A09-F795-80A5-140607B987AC}"/>
          </ac:picMkLst>
        </pc:picChg>
        <pc:picChg chg="add mod">
          <ac:chgData name="Shaun K Rui Yu" userId="a91284c24ca340b5" providerId="LiveId" clId="{64E905DD-9CD9-408E-AA3B-130AEA9F9BDE}" dt="2024-05-19T04:55:32.210" v="1771" actId="1076"/>
          <ac:picMkLst>
            <pc:docMk/>
            <pc:sldMk cId="3053479018" sldId="329"/>
            <ac:picMk id="7" creationId="{FDF9838A-0536-4DB8-ECA8-FE1BF02BA25E}"/>
          </ac:picMkLst>
        </pc:picChg>
        <pc:picChg chg="add del mod">
          <ac:chgData name="Shaun K Rui Yu" userId="a91284c24ca340b5" providerId="LiveId" clId="{64E905DD-9CD9-408E-AA3B-130AEA9F9BDE}" dt="2024-05-19T04:56:11.091" v="1782" actId="22"/>
          <ac:picMkLst>
            <pc:docMk/>
            <pc:sldMk cId="3053479018" sldId="329"/>
            <ac:picMk id="9" creationId="{23CCEDF8-02A3-EC55-558F-ACCB39963F09}"/>
          </ac:picMkLst>
        </pc:picChg>
        <pc:picChg chg="add mod">
          <ac:chgData name="Shaun K Rui Yu" userId="a91284c24ca340b5" providerId="LiveId" clId="{64E905DD-9CD9-408E-AA3B-130AEA9F9BDE}" dt="2024-05-19T04:56:50.195" v="1793" actId="14100"/>
          <ac:picMkLst>
            <pc:docMk/>
            <pc:sldMk cId="3053479018" sldId="329"/>
            <ac:picMk id="11" creationId="{B01BF145-7365-7C91-810E-B909CB4C82D5}"/>
          </ac:picMkLst>
        </pc:picChg>
        <pc:picChg chg="add mod">
          <ac:chgData name="Shaun K Rui Yu" userId="a91284c24ca340b5" providerId="LiveId" clId="{64E905DD-9CD9-408E-AA3B-130AEA9F9BDE}" dt="2024-05-19T04:56:55.205" v="1795" actId="1076"/>
          <ac:picMkLst>
            <pc:docMk/>
            <pc:sldMk cId="3053479018" sldId="329"/>
            <ac:picMk id="13" creationId="{C724E1B4-3A9A-16EA-6546-745F6971A521}"/>
          </ac:picMkLst>
        </pc:picChg>
      </pc:sldChg>
      <pc:sldChg chg="addSp delSp modSp new mod">
        <pc:chgData name="Shaun K Rui Yu" userId="a91284c24ca340b5" providerId="LiveId" clId="{64E905DD-9CD9-408E-AA3B-130AEA9F9BDE}" dt="2024-05-19T05:03:37.777" v="1893" actId="14100"/>
        <pc:sldMkLst>
          <pc:docMk/>
          <pc:sldMk cId="292162175" sldId="330"/>
        </pc:sldMkLst>
        <pc:spChg chg="mod">
          <ac:chgData name="Shaun K Rui Yu" userId="a91284c24ca340b5" providerId="LiveId" clId="{64E905DD-9CD9-408E-AA3B-130AEA9F9BDE}" dt="2024-05-19T04:58:57.324" v="1860" actId="1076"/>
          <ac:spMkLst>
            <pc:docMk/>
            <pc:sldMk cId="292162175" sldId="330"/>
            <ac:spMk id="2" creationId="{7AE5438A-F28D-CD35-834A-0405C4207112}"/>
          </ac:spMkLst>
        </pc:spChg>
        <pc:spChg chg="del mod">
          <ac:chgData name="Shaun K Rui Yu" userId="a91284c24ca340b5" providerId="LiveId" clId="{64E905DD-9CD9-408E-AA3B-130AEA9F9BDE}" dt="2024-05-19T04:57:56.556" v="1850" actId="478"/>
          <ac:spMkLst>
            <pc:docMk/>
            <pc:sldMk cId="292162175" sldId="330"/>
            <ac:spMk id="3" creationId="{80062733-57F4-598A-3B31-EA4E6530068A}"/>
          </ac:spMkLst>
        </pc:spChg>
        <pc:picChg chg="add mod">
          <ac:chgData name="Shaun K Rui Yu" userId="a91284c24ca340b5" providerId="LiveId" clId="{64E905DD-9CD9-408E-AA3B-130AEA9F9BDE}" dt="2024-05-19T04:58:53.544" v="1859" actId="1076"/>
          <ac:picMkLst>
            <pc:docMk/>
            <pc:sldMk cId="292162175" sldId="330"/>
            <ac:picMk id="5" creationId="{19774435-8614-DDE0-FE7C-FA81CD5C6730}"/>
          </ac:picMkLst>
        </pc:picChg>
        <pc:picChg chg="add mod">
          <ac:chgData name="Shaun K Rui Yu" userId="a91284c24ca340b5" providerId="LiveId" clId="{64E905DD-9CD9-408E-AA3B-130AEA9F9BDE}" dt="2024-05-19T05:02:20.396" v="1886" actId="1076"/>
          <ac:picMkLst>
            <pc:docMk/>
            <pc:sldMk cId="292162175" sldId="330"/>
            <ac:picMk id="7" creationId="{D4549FD3-A3DD-0150-0137-3E9B96C7F6B5}"/>
          </ac:picMkLst>
        </pc:picChg>
        <pc:picChg chg="add mod">
          <ac:chgData name="Shaun K Rui Yu" userId="a91284c24ca340b5" providerId="LiveId" clId="{64E905DD-9CD9-408E-AA3B-130AEA9F9BDE}" dt="2024-05-19T05:02:09.995" v="1883" actId="1076"/>
          <ac:picMkLst>
            <pc:docMk/>
            <pc:sldMk cId="292162175" sldId="330"/>
            <ac:picMk id="9" creationId="{FDDCC7D3-AFF4-B2FE-EF6F-0E22A45504A5}"/>
          </ac:picMkLst>
        </pc:picChg>
        <pc:picChg chg="add mod">
          <ac:chgData name="Shaun K Rui Yu" userId="a91284c24ca340b5" providerId="LiveId" clId="{64E905DD-9CD9-408E-AA3B-130AEA9F9BDE}" dt="2024-05-19T05:02:14.017" v="1884" actId="14100"/>
          <ac:picMkLst>
            <pc:docMk/>
            <pc:sldMk cId="292162175" sldId="330"/>
            <ac:picMk id="11" creationId="{41DFE3F4-0CD3-7586-BACB-DDCF9225A076}"/>
          </ac:picMkLst>
        </pc:picChg>
        <pc:picChg chg="add del mod">
          <ac:chgData name="Shaun K Rui Yu" userId="a91284c24ca340b5" providerId="LiveId" clId="{64E905DD-9CD9-408E-AA3B-130AEA9F9BDE}" dt="2024-05-19T05:03:28.379" v="1889" actId="478"/>
          <ac:picMkLst>
            <pc:docMk/>
            <pc:sldMk cId="292162175" sldId="330"/>
            <ac:picMk id="13" creationId="{EAAEF2CE-1BFA-6EBA-35C0-174FEE1FDA12}"/>
          </ac:picMkLst>
        </pc:picChg>
        <pc:picChg chg="add mod">
          <ac:chgData name="Shaun K Rui Yu" userId="a91284c24ca340b5" providerId="LiveId" clId="{64E905DD-9CD9-408E-AA3B-130AEA9F9BDE}" dt="2024-05-19T05:03:37.777" v="1893" actId="14100"/>
          <ac:picMkLst>
            <pc:docMk/>
            <pc:sldMk cId="292162175" sldId="330"/>
            <ac:picMk id="15" creationId="{FA97D68A-828C-60E2-B37D-0A899F085889}"/>
          </ac:picMkLst>
        </pc:picChg>
      </pc:sldChg>
      <pc:sldChg chg="addSp delSp modSp new mod modClrScheme chgLayout">
        <pc:chgData name="Shaun K Rui Yu" userId="a91284c24ca340b5" providerId="LiveId" clId="{64E905DD-9CD9-408E-AA3B-130AEA9F9BDE}" dt="2024-05-19T09:15:56.327" v="4472" actId="14100"/>
        <pc:sldMkLst>
          <pc:docMk/>
          <pc:sldMk cId="1513814287" sldId="331"/>
        </pc:sldMkLst>
        <pc:spChg chg="add del mod">
          <ac:chgData name="Shaun K Rui Yu" userId="a91284c24ca340b5" providerId="LiveId" clId="{64E905DD-9CD9-408E-AA3B-130AEA9F9BDE}" dt="2024-05-19T05:13:47.631" v="2061" actId="478"/>
          <ac:spMkLst>
            <pc:docMk/>
            <pc:sldMk cId="1513814287" sldId="331"/>
            <ac:spMk id="2" creationId="{9D0DCDF1-5548-A505-2C6F-527D46E1C886}"/>
          </ac:spMkLst>
        </pc:spChg>
        <pc:spChg chg="del mod">
          <ac:chgData name="Shaun K Rui Yu" userId="a91284c24ca340b5" providerId="LiveId" clId="{64E905DD-9CD9-408E-AA3B-130AEA9F9BDE}" dt="2024-05-19T05:04:09.462" v="1929" actId="478"/>
          <ac:spMkLst>
            <pc:docMk/>
            <pc:sldMk cId="1513814287" sldId="331"/>
            <ac:spMk id="3" creationId="{4E0A3B9C-9FA8-B64E-3A63-7477A44351DE}"/>
          </ac:spMkLst>
        </pc:spChg>
        <pc:spChg chg="add del mod">
          <ac:chgData name="Shaun K Rui Yu" userId="a91284c24ca340b5" providerId="LiveId" clId="{64E905DD-9CD9-408E-AA3B-130AEA9F9BDE}" dt="2024-05-19T05:07:34.510" v="2041" actId="26606"/>
          <ac:spMkLst>
            <pc:docMk/>
            <pc:sldMk cId="1513814287" sldId="331"/>
            <ac:spMk id="8" creationId="{841C5907-B928-45B7-3386-BC329A16EC97}"/>
          </ac:spMkLst>
        </pc:spChg>
        <pc:spChg chg="add del mod">
          <ac:chgData name="Shaun K Rui Yu" userId="a91284c24ca340b5" providerId="LiveId" clId="{64E905DD-9CD9-408E-AA3B-130AEA9F9BDE}" dt="2024-05-19T05:07:13.371" v="2032" actId="26606"/>
          <ac:spMkLst>
            <pc:docMk/>
            <pc:sldMk cId="1513814287" sldId="331"/>
            <ac:spMk id="10" creationId="{125468CB-5FAC-F266-FC2B-B1FFBB94732F}"/>
          </ac:spMkLst>
        </pc:spChg>
        <pc:spChg chg="add del mod">
          <ac:chgData name="Shaun K Rui Yu" userId="a91284c24ca340b5" providerId="LiveId" clId="{64E905DD-9CD9-408E-AA3B-130AEA9F9BDE}" dt="2024-05-19T05:13:38.753" v="2051" actId="478"/>
          <ac:spMkLst>
            <pc:docMk/>
            <pc:sldMk cId="1513814287" sldId="331"/>
            <ac:spMk id="14" creationId="{6BE00B3F-E484-18F8-B462-3D874A51B356}"/>
          </ac:spMkLst>
        </pc:spChg>
        <pc:spChg chg="add del mod">
          <ac:chgData name="Shaun K Rui Yu" userId="a91284c24ca340b5" providerId="LiveId" clId="{64E905DD-9CD9-408E-AA3B-130AEA9F9BDE}" dt="2024-05-19T05:14:02.293" v="2067" actId="478"/>
          <ac:spMkLst>
            <pc:docMk/>
            <pc:sldMk cId="1513814287" sldId="331"/>
            <ac:spMk id="16" creationId="{C9568A84-2E9B-0ABC-CD4C-06446C2D0386}"/>
          </ac:spMkLst>
        </pc:spChg>
        <pc:picChg chg="add del mod">
          <ac:chgData name="Shaun K Rui Yu" userId="a91284c24ca340b5" providerId="LiveId" clId="{64E905DD-9CD9-408E-AA3B-130AEA9F9BDE}" dt="2024-05-19T05:13:44.620" v="2060" actId="478"/>
          <ac:picMkLst>
            <pc:docMk/>
            <pc:sldMk cId="1513814287" sldId="331"/>
            <ac:picMk id="5" creationId="{0D3EE526-DB13-96A0-C59D-B4CB12A5C6CF}"/>
          </ac:picMkLst>
        </pc:picChg>
        <pc:picChg chg="add del">
          <ac:chgData name="Shaun K Rui Yu" userId="a91284c24ca340b5" providerId="LiveId" clId="{64E905DD-9CD9-408E-AA3B-130AEA9F9BDE}" dt="2024-05-19T05:07:21.681" v="2035" actId="22"/>
          <ac:picMkLst>
            <pc:docMk/>
            <pc:sldMk cId="1513814287" sldId="331"/>
            <ac:picMk id="7" creationId="{6739553C-5F56-854E-06F8-A8C85A8E23C7}"/>
          </ac:picMkLst>
        </pc:picChg>
        <pc:picChg chg="add mod">
          <ac:chgData name="Shaun K Rui Yu" userId="a91284c24ca340b5" providerId="LiveId" clId="{64E905DD-9CD9-408E-AA3B-130AEA9F9BDE}" dt="2024-05-19T05:07:38.356" v="2043"/>
          <ac:picMkLst>
            <pc:docMk/>
            <pc:sldMk cId="1513814287" sldId="331"/>
            <ac:picMk id="9" creationId="{0DB5318E-C7D6-E762-28EF-B1407AD4BBF8}"/>
          </ac:picMkLst>
        </pc:picChg>
        <pc:picChg chg="add del mod">
          <ac:chgData name="Shaun K Rui Yu" userId="a91284c24ca340b5" providerId="LiveId" clId="{64E905DD-9CD9-408E-AA3B-130AEA9F9BDE}" dt="2024-05-19T05:13:39.984" v="2054" actId="22"/>
          <ac:picMkLst>
            <pc:docMk/>
            <pc:sldMk cId="1513814287" sldId="331"/>
            <ac:picMk id="12" creationId="{22155FFD-D37A-E135-102B-BDB4CE234314}"/>
          </ac:picMkLst>
        </pc:picChg>
        <pc:picChg chg="add mod">
          <ac:chgData name="Shaun K Rui Yu" userId="a91284c24ca340b5" providerId="LiveId" clId="{64E905DD-9CD9-408E-AA3B-130AEA9F9BDE}" dt="2024-05-19T05:14:08.601" v="2068" actId="14100"/>
          <ac:picMkLst>
            <pc:docMk/>
            <pc:sldMk cId="1513814287" sldId="331"/>
            <ac:picMk id="18" creationId="{ADC559E1-E276-7219-EB85-DF6CD699CCC9}"/>
          </ac:picMkLst>
        </pc:picChg>
        <pc:picChg chg="add del mod">
          <ac:chgData name="Shaun K Rui Yu" userId="a91284c24ca340b5" providerId="LiveId" clId="{64E905DD-9CD9-408E-AA3B-130AEA9F9BDE}" dt="2024-05-19T09:15:44.599" v="4468" actId="478"/>
          <ac:picMkLst>
            <pc:docMk/>
            <pc:sldMk cId="1513814287" sldId="331"/>
            <ac:picMk id="20" creationId="{4FEC60F5-04C7-6AD6-FF3B-D47519400707}"/>
          </ac:picMkLst>
        </pc:picChg>
        <pc:picChg chg="add mod">
          <ac:chgData name="Shaun K Rui Yu" userId="a91284c24ca340b5" providerId="LiveId" clId="{64E905DD-9CD9-408E-AA3B-130AEA9F9BDE}" dt="2024-05-19T09:15:01.030" v="4465" actId="14100"/>
          <ac:picMkLst>
            <pc:docMk/>
            <pc:sldMk cId="1513814287" sldId="331"/>
            <ac:picMk id="22" creationId="{C83CFD9E-D86E-693D-A8AA-A12C9C390F24}"/>
          </ac:picMkLst>
        </pc:picChg>
        <pc:picChg chg="add mod">
          <ac:chgData name="Shaun K Rui Yu" userId="a91284c24ca340b5" providerId="LiveId" clId="{64E905DD-9CD9-408E-AA3B-130AEA9F9BDE}" dt="2024-05-19T09:15:16.431" v="4467" actId="14100"/>
          <ac:picMkLst>
            <pc:docMk/>
            <pc:sldMk cId="1513814287" sldId="331"/>
            <ac:picMk id="24" creationId="{17AC476C-3322-C94C-0BB7-BC157736901E}"/>
          </ac:picMkLst>
        </pc:picChg>
        <pc:picChg chg="add mod">
          <ac:chgData name="Shaun K Rui Yu" userId="a91284c24ca340b5" providerId="LiveId" clId="{64E905DD-9CD9-408E-AA3B-130AEA9F9BDE}" dt="2024-05-19T09:15:56.327" v="4472" actId="14100"/>
          <ac:picMkLst>
            <pc:docMk/>
            <pc:sldMk cId="1513814287" sldId="331"/>
            <ac:picMk id="26" creationId="{ACEDF49E-76B6-C32E-9360-3FEDD6F91D82}"/>
          </ac:picMkLst>
        </pc:picChg>
      </pc:sldChg>
      <pc:sldChg chg="addSp delSp modSp new mod ord">
        <pc:chgData name="Shaun K Rui Yu" userId="a91284c24ca340b5" providerId="LiveId" clId="{64E905DD-9CD9-408E-AA3B-130AEA9F9BDE}" dt="2024-05-19T09:37:24.139" v="4725" actId="20577"/>
        <pc:sldMkLst>
          <pc:docMk/>
          <pc:sldMk cId="1105178346" sldId="332"/>
        </pc:sldMkLst>
        <pc:spChg chg="del">
          <ac:chgData name="Shaun K Rui Yu" userId="a91284c24ca340b5" providerId="LiveId" clId="{64E905DD-9CD9-408E-AA3B-130AEA9F9BDE}" dt="2024-05-19T08:14:52.449" v="2404" actId="478"/>
          <ac:spMkLst>
            <pc:docMk/>
            <pc:sldMk cId="1105178346" sldId="332"/>
            <ac:spMk id="3" creationId="{C30C9D2F-FA89-3758-7235-D1F128BEA992}"/>
          </ac:spMkLst>
        </pc:spChg>
        <pc:spChg chg="mod">
          <ac:chgData name="Shaun K Rui Yu" userId="a91284c24ca340b5" providerId="LiveId" clId="{64E905DD-9CD9-408E-AA3B-130AEA9F9BDE}" dt="2024-05-19T09:37:24.139" v="4725" actId="20577"/>
          <ac:spMkLst>
            <pc:docMk/>
            <pc:sldMk cId="1105178346" sldId="332"/>
            <ac:spMk id="4" creationId="{ABA60261-3F83-6EE9-75A6-9B78A4A11D35}"/>
          </ac:spMkLst>
        </pc:spChg>
        <pc:picChg chg="add mod">
          <ac:chgData name="Shaun K Rui Yu" userId="a91284c24ca340b5" providerId="LiveId" clId="{64E905DD-9CD9-408E-AA3B-130AEA9F9BDE}" dt="2024-05-19T08:05:08.340" v="2196" actId="14100"/>
          <ac:picMkLst>
            <pc:docMk/>
            <pc:sldMk cId="1105178346" sldId="332"/>
            <ac:picMk id="6" creationId="{BBC7D11C-2CAE-8C19-7013-0A0C40A58373}"/>
          </ac:picMkLst>
        </pc:picChg>
      </pc:sldChg>
      <pc:sldChg chg="addSp modSp new mod">
        <pc:chgData name="Shaun K Rui Yu" userId="a91284c24ca340b5" providerId="LiveId" clId="{64E905DD-9CD9-408E-AA3B-130AEA9F9BDE}" dt="2024-05-19T08:15:47.020" v="2408" actId="1076"/>
        <pc:sldMkLst>
          <pc:docMk/>
          <pc:sldMk cId="2042499623" sldId="333"/>
        </pc:sldMkLst>
        <pc:spChg chg="mod">
          <ac:chgData name="Shaun K Rui Yu" userId="a91284c24ca340b5" providerId="LiveId" clId="{64E905DD-9CD9-408E-AA3B-130AEA9F9BDE}" dt="2024-05-19T08:14:02.217" v="2347" actId="113"/>
          <ac:spMkLst>
            <pc:docMk/>
            <pc:sldMk cId="2042499623" sldId="333"/>
            <ac:spMk id="2" creationId="{3534FED0-B27B-5922-E549-1CDDB5656979}"/>
          </ac:spMkLst>
        </pc:spChg>
        <pc:spChg chg="mod">
          <ac:chgData name="Shaun K Rui Yu" userId="a91284c24ca340b5" providerId="LiveId" clId="{64E905DD-9CD9-408E-AA3B-130AEA9F9BDE}" dt="2024-05-19T08:13:37.530" v="2334" actId="20577"/>
          <ac:spMkLst>
            <pc:docMk/>
            <pc:sldMk cId="2042499623" sldId="333"/>
            <ac:spMk id="3" creationId="{AA5D9C0C-4467-B547-B509-E71E8BFAAC10}"/>
          </ac:spMkLst>
        </pc:spChg>
        <pc:picChg chg="add mod">
          <ac:chgData name="Shaun K Rui Yu" userId="a91284c24ca340b5" providerId="LiveId" clId="{64E905DD-9CD9-408E-AA3B-130AEA9F9BDE}" dt="2024-05-19T08:15:47.020" v="2408" actId="1076"/>
          <ac:picMkLst>
            <pc:docMk/>
            <pc:sldMk cId="2042499623" sldId="333"/>
            <ac:picMk id="6" creationId="{9D780E73-A029-7964-F2A5-588C99383465}"/>
          </ac:picMkLst>
        </pc:picChg>
      </pc:sldChg>
      <pc:sldChg chg="new del">
        <pc:chgData name="Shaun K Rui Yu" userId="a91284c24ca340b5" providerId="LiveId" clId="{64E905DD-9CD9-408E-AA3B-130AEA9F9BDE}" dt="2024-05-19T08:49:43.246" v="3965" actId="47"/>
        <pc:sldMkLst>
          <pc:docMk/>
          <pc:sldMk cId="550039863" sldId="334"/>
        </pc:sldMkLst>
      </pc:sldChg>
      <pc:sldChg chg="addSp delSp modSp add mod">
        <pc:chgData name="Shaun K Rui Yu" userId="a91284c24ca340b5" providerId="LiveId" clId="{64E905DD-9CD9-408E-AA3B-130AEA9F9BDE}" dt="2024-05-19T08:53:17.230" v="4024" actId="478"/>
        <pc:sldMkLst>
          <pc:docMk/>
          <pc:sldMk cId="1336843103" sldId="334"/>
        </pc:sldMkLst>
        <pc:spChg chg="del">
          <ac:chgData name="Shaun K Rui Yu" userId="a91284c24ca340b5" providerId="LiveId" clId="{64E905DD-9CD9-408E-AA3B-130AEA9F9BDE}" dt="2024-05-19T08:53:17.230" v="4024" actId="478"/>
          <ac:spMkLst>
            <pc:docMk/>
            <pc:sldMk cId="1336843103" sldId="334"/>
            <ac:spMk id="2" creationId="{2C977632-AA7E-4497-1C22-4F3B5EFF6A16}"/>
          </ac:spMkLst>
        </pc:spChg>
        <pc:spChg chg="del mod">
          <ac:chgData name="Shaun K Rui Yu" userId="a91284c24ca340b5" providerId="LiveId" clId="{64E905DD-9CD9-408E-AA3B-130AEA9F9BDE}" dt="2024-05-19T08:51:23.102" v="3995" actId="478"/>
          <ac:spMkLst>
            <pc:docMk/>
            <pc:sldMk cId="1336843103" sldId="334"/>
            <ac:spMk id="3" creationId="{14752E4F-811F-A796-AE07-DDEA759C654F}"/>
          </ac:spMkLst>
        </pc:spChg>
        <pc:picChg chg="add del mod">
          <ac:chgData name="Shaun K Rui Yu" userId="a91284c24ca340b5" providerId="LiveId" clId="{64E905DD-9CD9-408E-AA3B-130AEA9F9BDE}" dt="2024-05-19T08:50:55.907" v="3984" actId="22"/>
          <ac:picMkLst>
            <pc:docMk/>
            <pc:sldMk cId="1336843103" sldId="334"/>
            <ac:picMk id="5" creationId="{C5C70F36-AA14-B7F2-8311-D76258F3DA81}"/>
          </ac:picMkLst>
        </pc:picChg>
        <pc:picChg chg="add del mod">
          <ac:chgData name="Shaun K Rui Yu" userId="a91284c24ca340b5" providerId="LiveId" clId="{64E905DD-9CD9-408E-AA3B-130AEA9F9BDE}" dt="2024-05-19T08:51:09.745" v="3990" actId="22"/>
          <ac:picMkLst>
            <pc:docMk/>
            <pc:sldMk cId="1336843103" sldId="334"/>
            <ac:picMk id="7" creationId="{E1B01176-ED80-0C75-05AE-5AF2561DC181}"/>
          </ac:picMkLst>
        </pc:picChg>
        <pc:picChg chg="add del mod">
          <ac:chgData name="Shaun K Rui Yu" userId="a91284c24ca340b5" providerId="LiveId" clId="{64E905DD-9CD9-408E-AA3B-130AEA9F9BDE}" dt="2024-05-19T08:52:48.423" v="4014" actId="478"/>
          <ac:picMkLst>
            <pc:docMk/>
            <pc:sldMk cId="1336843103" sldId="334"/>
            <ac:picMk id="9" creationId="{11289804-5BE1-4A0B-3737-5C3FB6FC94DD}"/>
          </ac:picMkLst>
        </pc:picChg>
        <pc:picChg chg="add del mod">
          <ac:chgData name="Shaun K Rui Yu" userId="a91284c24ca340b5" providerId="LiveId" clId="{64E905DD-9CD9-408E-AA3B-130AEA9F9BDE}" dt="2024-05-19T08:52:39.507" v="4013" actId="478"/>
          <ac:picMkLst>
            <pc:docMk/>
            <pc:sldMk cId="1336843103" sldId="334"/>
            <ac:picMk id="11" creationId="{2A035393-DDAB-80AD-6DFF-FB8E6C7FD0B3}"/>
          </ac:picMkLst>
        </pc:picChg>
        <pc:picChg chg="add mod">
          <ac:chgData name="Shaun K Rui Yu" userId="a91284c24ca340b5" providerId="LiveId" clId="{64E905DD-9CD9-408E-AA3B-130AEA9F9BDE}" dt="2024-05-19T08:52:37.938" v="4011" actId="1076"/>
          <ac:picMkLst>
            <pc:docMk/>
            <pc:sldMk cId="1336843103" sldId="334"/>
            <ac:picMk id="13" creationId="{C99DA1FE-E89E-EF84-F775-3164D922CBCF}"/>
          </ac:picMkLst>
        </pc:picChg>
        <pc:picChg chg="add mod">
          <ac:chgData name="Shaun K Rui Yu" userId="a91284c24ca340b5" providerId="LiveId" clId="{64E905DD-9CD9-408E-AA3B-130AEA9F9BDE}" dt="2024-05-19T08:52:56.661" v="4018" actId="14100"/>
          <ac:picMkLst>
            <pc:docMk/>
            <pc:sldMk cId="1336843103" sldId="334"/>
            <ac:picMk id="15" creationId="{20813741-0860-A201-B55C-154FA91FABF9}"/>
          </ac:picMkLst>
        </pc:picChg>
        <pc:picChg chg="add mod">
          <ac:chgData name="Shaun K Rui Yu" userId="a91284c24ca340b5" providerId="LiveId" clId="{64E905DD-9CD9-408E-AA3B-130AEA9F9BDE}" dt="2024-05-19T08:53:14.545" v="4023" actId="1076"/>
          <ac:picMkLst>
            <pc:docMk/>
            <pc:sldMk cId="1336843103" sldId="334"/>
            <ac:picMk id="17" creationId="{23CD7F29-D509-7A6C-7FD8-4133F1EE0A08}"/>
          </ac:picMkLst>
        </pc:picChg>
      </pc:sldChg>
      <pc:sldChg chg="new del">
        <pc:chgData name="Shaun K Rui Yu" userId="a91284c24ca340b5" providerId="LiveId" clId="{64E905DD-9CD9-408E-AA3B-130AEA9F9BDE}" dt="2024-05-19T08:49:53.336" v="3967" actId="680"/>
        <pc:sldMkLst>
          <pc:docMk/>
          <pc:sldMk cId="1895418675" sldId="334"/>
        </pc:sldMkLst>
      </pc:sldChg>
      <pc:sldChg chg="new del">
        <pc:chgData name="Shaun K Rui Yu" userId="a91284c24ca340b5" providerId="LiveId" clId="{64E905DD-9CD9-408E-AA3B-130AEA9F9BDE}" dt="2024-05-19T08:50:19.562" v="3973" actId="47"/>
        <pc:sldMkLst>
          <pc:docMk/>
          <pc:sldMk cId="2964278014" sldId="334"/>
        </pc:sldMkLst>
      </pc:sldChg>
      <pc:sldChg chg="new del">
        <pc:chgData name="Shaun K Rui Yu" userId="a91284c24ca340b5" providerId="LiveId" clId="{64E905DD-9CD9-408E-AA3B-130AEA9F9BDE}" dt="2024-05-19T08:50:12.518" v="3971" actId="47"/>
        <pc:sldMkLst>
          <pc:docMk/>
          <pc:sldMk cId="3776976350" sldId="334"/>
        </pc:sldMkLst>
      </pc:sldChg>
      <pc:sldChg chg="addSp delSp modSp add mod">
        <pc:chgData name="Shaun K Rui Yu" userId="a91284c24ca340b5" providerId="LiveId" clId="{64E905DD-9CD9-408E-AA3B-130AEA9F9BDE}" dt="2024-05-19T08:56:45.996" v="4046" actId="1076"/>
        <pc:sldMkLst>
          <pc:docMk/>
          <pc:sldMk cId="1174968494" sldId="335"/>
        </pc:sldMkLst>
        <pc:spChg chg="del">
          <ac:chgData name="Shaun K Rui Yu" userId="a91284c24ca340b5" providerId="LiveId" clId="{64E905DD-9CD9-408E-AA3B-130AEA9F9BDE}" dt="2024-05-19T08:55:31.987" v="4028" actId="478"/>
          <ac:spMkLst>
            <pc:docMk/>
            <pc:sldMk cId="1174968494" sldId="335"/>
            <ac:spMk id="2" creationId="{2C977632-AA7E-4497-1C22-4F3B5EFF6A16}"/>
          </ac:spMkLst>
        </pc:spChg>
        <pc:spChg chg="del mod">
          <ac:chgData name="Shaun K Rui Yu" userId="a91284c24ca340b5" providerId="LiveId" clId="{64E905DD-9CD9-408E-AA3B-130AEA9F9BDE}" dt="2024-05-19T08:55:29.796" v="4027" actId="478"/>
          <ac:spMkLst>
            <pc:docMk/>
            <pc:sldMk cId="1174968494" sldId="335"/>
            <ac:spMk id="3" creationId="{14752E4F-811F-A796-AE07-DDEA759C654F}"/>
          </ac:spMkLst>
        </pc:spChg>
        <pc:picChg chg="add mod">
          <ac:chgData name="Shaun K Rui Yu" userId="a91284c24ca340b5" providerId="LiveId" clId="{64E905DD-9CD9-408E-AA3B-130AEA9F9BDE}" dt="2024-05-19T08:55:39.031" v="4031" actId="1076"/>
          <ac:picMkLst>
            <pc:docMk/>
            <pc:sldMk cId="1174968494" sldId="335"/>
            <ac:picMk id="5" creationId="{35B40D2E-5AF0-F275-B35E-200F3FD794F3}"/>
          </ac:picMkLst>
        </pc:picChg>
        <pc:picChg chg="add del mod">
          <ac:chgData name="Shaun K Rui Yu" userId="a91284c24ca340b5" providerId="LiveId" clId="{64E905DD-9CD9-408E-AA3B-130AEA9F9BDE}" dt="2024-05-19T08:56:12.745" v="4037" actId="22"/>
          <ac:picMkLst>
            <pc:docMk/>
            <pc:sldMk cId="1174968494" sldId="335"/>
            <ac:picMk id="7" creationId="{56786AF3-74E2-A6A7-48BC-FE597180CD0E}"/>
          </ac:picMkLst>
        </pc:picChg>
        <pc:picChg chg="add mod">
          <ac:chgData name="Shaun K Rui Yu" userId="a91284c24ca340b5" providerId="LiveId" clId="{64E905DD-9CD9-408E-AA3B-130AEA9F9BDE}" dt="2024-05-19T08:56:45.996" v="4046" actId="1076"/>
          <ac:picMkLst>
            <pc:docMk/>
            <pc:sldMk cId="1174968494" sldId="335"/>
            <ac:picMk id="9" creationId="{040EB125-53E4-46F3-9B0B-27CF1A5EEC4D}"/>
          </ac:picMkLst>
        </pc:picChg>
        <pc:picChg chg="add mod">
          <ac:chgData name="Shaun K Rui Yu" userId="a91284c24ca340b5" providerId="LiveId" clId="{64E905DD-9CD9-408E-AA3B-130AEA9F9BDE}" dt="2024-05-19T08:56:44.965" v="4045" actId="1076"/>
          <ac:picMkLst>
            <pc:docMk/>
            <pc:sldMk cId="1174968494" sldId="335"/>
            <ac:picMk id="11" creationId="{EC486830-A61D-818C-C3D4-5CD4F4090DAC}"/>
          </ac:picMkLst>
        </pc:picChg>
      </pc:sldChg>
      <pc:sldChg chg="new del">
        <pc:chgData name="Shaun K Rui Yu" userId="a91284c24ca340b5" providerId="LiveId" clId="{64E905DD-9CD9-408E-AA3B-130AEA9F9BDE}" dt="2024-05-19T08:50:10.738" v="3970" actId="47"/>
        <pc:sldMkLst>
          <pc:docMk/>
          <pc:sldMk cId="2918271112" sldId="335"/>
        </pc:sldMkLst>
      </pc:sldChg>
      <pc:sldChg chg="new del">
        <pc:chgData name="Shaun K Rui Yu" userId="a91284c24ca340b5" providerId="LiveId" clId="{64E905DD-9CD9-408E-AA3B-130AEA9F9BDE}" dt="2024-05-19T08:49:41.044" v="3964" actId="47"/>
        <pc:sldMkLst>
          <pc:docMk/>
          <pc:sldMk cId="3619357034" sldId="335"/>
        </pc:sldMkLst>
      </pc:sldChg>
      <pc:sldChg chg="new del">
        <pc:chgData name="Shaun K Rui Yu" userId="a91284c24ca340b5" providerId="LiveId" clId="{64E905DD-9CD9-408E-AA3B-130AEA9F9BDE}" dt="2024-05-19T08:49:39.383" v="3963" actId="47"/>
        <pc:sldMkLst>
          <pc:docMk/>
          <pc:sldMk cId="862324315" sldId="336"/>
        </pc:sldMkLst>
      </pc:sldChg>
      <pc:sldChg chg="addSp delSp modSp add mod">
        <pc:chgData name="Shaun K Rui Yu" userId="a91284c24ca340b5" providerId="LiveId" clId="{64E905DD-9CD9-408E-AA3B-130AEA9F9BDE}" dt="2024-05-19T08:59:33.716" v="4078" actId="1076"/>
        <pc:sldMkLst>
          <pc:docMk/>
          <pc:sldMk cId="3365243679" sldId="336"/>
        </pc:sldMkLst>
        <pc:spChg chg="del">
          <ac:chgData name="Shaun K Rui Yu" userId="a91284c24ca340b5" providerId="LiveId" clId="{64E905DD-9CD9-408E-AA3B-130AEA9F9BDE}" dt="2024-05-19T08:57:11.956" v="4051" actId="478"/>
          <ac:spMkLst>
            <pc:docMk/>
            <pc:sldMk cId="3365243679" sldId="336"/>
            <ac:spMk id="2" creationId="{2C977632-AA7E-4497-1C22-4F3B5EFF6A16}"/>
          </ac:spMkLst>
        </pc:spChg>
        <pc:spChg chg="del">
          <ac:chgData name="Shaun K Rui Yu" userId="a91284c24ca340b5" providerId="LiveId" clId="{64E905DD-9CD9-408E-AA3B-130AEA9F9BDE}" dt="2024-05-19T08:57:09.285" v="4050" actId="478"/>
          <ac:spMkLst>
            <pc:docMk/>
            <pc:sldMk cId="3365243679" sldId="336"/>
            <ac:spMk id="3" creationId="{14752E4F-811F-A796-AE07-DDEA759C654F}"/>
          </ac:spMkLst>
        </pc:spChg>
        <pc:picChg chg="add mod">
          <ac:chgData name="Shaun K Rui Yu" userId="a91284c24ca340b5" providerId="LiveId" clId="{64E905DD-9CD9-408E-AA3B-130AEA9F9BDE}" dt="2024-05-19T08:58:05.905" v="4058" actId="1076"/>
          <ac:picMkLst>
            <pc:docMk/>
            <pc:sldMk cId="3365243679" sldId="336"/>
            <ac:picMk id="5" creationId="{598F2CFF-C1B2-B6D0-38D2-93E43754091F}"/>
          </ac:picMkLst>
        </pc:picChg>
        <pc:picChg chg="add mod ord">
          <ac:chgData name="Shaun K Rui Yu" userId="a91284c24ca340b5" providerId="LiveId" clId="{64E905DD-9CD9-408E-AA3B-130AEA9F9BDE}" dt="2024-05-19T08:59:19.456" v="4074" actId="166"/>
          <ac:picMkLst>
            <pc:docMk/>
            <pc:sldMk cId="3365243679" sldId="336"/>
            <ac:picMk id="7" creationId="{32793E0B-4C4E-0B88-7463-D941AF1660E2}"/>
          </ac:picMkLst>
        </pc:picChg>
        <pc:picChg chg="add mod">
          <ac:chgData name="Shaun K Rui Yu" userId="a91284c24ca340b5" providerId="LiveId" clId="{64E905DD-9CD9-408E-AA3B-130AEA9F9BDE}" dt="2024-05-19T08:59:31.255" v="4077" actId="14100"/>
          <ac:picMkLst>
            <pc:docMk/>
            <pc:sldMk cId="3365243679" sldId="336"/>
            <ac:picMk id="9" creationId="{4572F260-04DF-D70D-FCA7-E9F3EC6C75AD}"/>
          </ac:picMkLst>
        </pc:picChg>
        <pc:picChg chg="add mod">
          <ac:chgData name="Shaun K Rui Yu" userId="a91284c24ca340b5" providerId="LiveId" clId="{64E905DD-9CD9-408E-AA3B-130AEA9F9BDE}" dt="2024-05-19T08:59:33.716" v="4078" actId="1076"/>
          <ac:picMkLst>
            <pc:docMk/>
            <pc:sldMk cId="3365243679" sldId="336"/>
            <ac:picMk id="11" creationId="{4C25252F-AFA1-5A8D-550C-E2B0B154E1BA}"/>
          </ac:picMkLst>
        </pc:picChg>
      </pc:sldChg>
      <pc:sldChg chg="addSp delSp modSp add mod">
        <pc:chgData name="Shaun K Rui Yu" userId="a91284c24ca340b5" providerId="LiveId" clId="{64E905DD-9CD9-408E-AA3B-130AEA9F9BDE}" dt="2024-05-19T09:02:59.466" v="4144" actId="1076"/>
        <pc:sldMkLst>
          <pc:docMk/>
          <pc:sldMk cId="142080578" sldId="337"/>
        </pc:sldMkLst>
        <pc:spChg chg="del">
          <ac:chgData name="Shaun K Rui Yu" userId="a91284c24ca340b5" providerId="LiveId" clId="{64E905DD-9CD9-408E-AA3B-130AEA9F9BDE}" dt="2024-05-19T09:01:43.919" v="4098" actId="21"/>
          <ac:spMkLst>
            <pc:docMk/>
            <pc:sldMk cId="142080578" sldId="337"/>
            <ac:spMk id="2" creationId="{2C977632-AA7E-4497-1C22-4F3B5EFF6A16}"/>
          </ac:spMkLst>
        </pc:spChg>
        <pc:spChg chg="del">
          <ac:chgData name="Shaun K Rui Yu" userId="a91284c24ca340b5" providerId="LiveId" clId="{64E905DD-9CD9-408E-AA3B-130AEA9F9BDE}" dt="2024-05-19T09:00:06.674" v="4079" actId="478"/>
          <ac:spMkLst>
            <pc:docMk/>
            <pc:sldMk cId="142080578" sldId="337"/>
            <ac:spMk id="3" creationId="{14752E4F-811F-A796-AE07-DDEA759C654F}"/>
          </ac:spMkLst>
        </pc:spChg>
        <pc:spChg chg="add mod">
          <ac:chgData name="Shaun K Rui Yu" userId="a91284c24ca340b5" providerId="LiveId" clId="{64E905DD-9CD9-408E-AA3B-130AEA9F9BDE}" dt="2024-05-19T09:02:59.466" v="4144" actId="1076"/>
          <ac:spMkLst>
            <pc:docMk/>
            <pc:sldMk cId="142080578" sldId="337"/>
            <ac:spMk id="16" creationId="{4D97B1DE-8E3B-8127-6B02-22765C81DF7E}"/>
          </ac:spMkLst>
        </pc:spChg>
        <pc:picChg chg="add del mod">
          <ac:chgData name="Shaun K Rui Yu" userId="a91284c24ca340b5" providerId="LiveId" clId="{64E905DD-9CD9-408E-AA3B-130AEA9F9BDE}" dt="2024-05-19T09:00:14.884" v="4085" actId="22"/>
          <ac:picMkLst>
            <pc:docMk/>
            <pc:sldMk cId="142080578" sldId="337"/>
            <ac:picMk id="5" creationId="{C942A7DB-DCD4-3100-F1F4-6D91B18FC186}"/>
          </ac:picMkLst>
        </pc:picChg>
        <pc:picChg chg="add del mod">
          <ac:chgData name="Shaun K Rui Yu" userId="a91284c24ca340b5" providerId="LiveId" clId="{64E905DD-9CD9-408E-AA3B-130AEA9F9BDE}" dt="2024-05-19T09:00:26.033" v="4089" actId="22"/>
          <ac:picMkLst>
            <pc:docMk/>
            <pc:sldMk cId="142080578" sldId="337"/>
            <ac:picMk id="7" creationId="{01D9FB49-DB2B-5082-39DE-7B874F5389A2}"/>
          </ac:picMkLst>
        </pc:picChg>
        <pc:picChg chg="add mod">
          <ac:chgData name="Shaun K Rui Yu" userId="a91284c24ca340b5" providerId="LiveId" clId="{64E905DD-9CD9-408E-AA3B-130AEA9F9BDE}" dt="2024-05-19T09:00:41.737" v="4092" actId="1076"/>
          <ac:picMkLst>
            <pc:docMk/>
            <pc:sldMk cId="142080578" sldId="337"/>
            <ac:picMk id="9" creationId="{570F2A00-B737-3B36-CADB-97CABA8132F1}"/>
          </ac:picMkLst>
        </pc:picChg>
        <pc:picChg chg="add mod">
          <ac:chgData name="Shaun K Rui Yu" userId="a91284c24ca340b5" providerId="LiveId" clId="{64E905DD-9CD9-408E-AA3B-130AEA9F9BDE}" dt="2024-05-19T09:01:09.448" v="4097" actId="1076"/>
          <ac:picMkLst>
            <pc:docMk/>
            <pc:sldMk cId="142080578" sldId="337"/>
            <ac:picMk id="11" creationId="{7A229C41-89E1-42E4-29D9-77CA9D4ECD5D}"/>
          </ac:picMkLst>
        </pc:picChg>
        <pc:picChg chg="add mod">
          <ac:chgData name="Shaun K Rui Yu" userId="a91284c24ca340b5" providerId="LiveId" clId="{64E905DD-9CD9-408E-AA3B-130AEA9F9BDE}" dt="2024-05-19T09:02:02.874" v="4104" actId="1076"/>
          <ac:picMkLst>
            <pc:docMk/>
            <pc:sldMk cId="142080578" sldId="337"/>
            <ac:picMk id="13" creationId="{92125408-A0F7-08E9-E69D-A9C0CF50692C}"/>
          </ac:picMkLst>
        </pc:picChg>
        <pc:picChg chg="add mod">
          <ac:chgData name="Shaun K Rui Yu" userId="a91284c24ca340b5" providerId="LiveId" clId="{64E905DD-9CD9-408E-AA3B-130AEA9F9BDE}" dt="2024-05-19T09:02:20.333" v="4108" actId="1076"/>
          <ac:picMkLst>
            <pc:docMk/>
            <pc:sldMk cId="142080578" sldId="337"/>
            <ac:picMk id="15" creationId="{C9E40833-7A60-04B7-61A9-AA62974C3586}"/>
          </ac:picMkLst>
        </pc:picChg>
      </pc:sldChg>
      <pc:sldChg chg="addSp delSp modSp add mod">
        <pc:chgData name="Shaun K Rui Yu" userId="a91284c24ca340b5" providerId="LiveId" clId="{64E905DD-9CD9-408E-AA3B-130AEA9F9BDE}" dt="2024-05-19T09:22:21.658" v="4495" actId="20577"/>
        <pc:sldMkLst>
          <pc:docMk/>
          <pc:sldMk cId="4066598683" sldId="338"/>
        </pc:sldMkLst>
        <pc:spChg chg="mod ord">
          <ac:chgData name="Shaun K Rui Yu" userId="a91284c24ca340b5" providerId="LiveId" clId="{64E905DD-9CD9-408E-AA3B-130AEA9F9BDE}" dt="2024-05-19T09:22:21.658" v="4495" actId="20577"/>
          <ac:spMkLst>
            <pc:docMk/>
            <pc:sldMk cId="4066598683" sldId="338"/>
            <ac:spMk id="2" creationId="{2C977632-AA7E-4497-1C22-4F3B5EFF6A16}"/>
          </ac:spMkLst>
        </pc:spChg>
        <pc:spChg chg="del">
          <ac:chgData name="Shaun K Rui Yu" userId="a91284c24ca340b5" providerId="LiveId" clId="{64E905DD-9CD9-408E-AA3B-130AEA9F9BDE}" dt="2024-05-19T09:03:42.350" v="4145" actId="478"/>
          <ac:spMkLst>
            <pc:docMk/>
            <pc:sldMk cId="4066598683" sldId="338"/>
            <ac:spMk id="3" creationId="{14752E4F-811F-A796-AE07-DDEA759C654F}"/>
          </ac:spMkLst>
        </pc:spChg>
        <pc:picChg chg="add mod">
          <ac:chgData name="Shaun K Rui Yu" userId="a91284c24ca340b5" providerId="LiveId" clId="{64E905DD-9CD9-408E-AA3B-130AEA9F9BDE}" dt="2024-05-19T09:04:03.020" v="4152" actId="14100"/>
          <ac:picMkLst>
            <pc:docMk/>
            <pc:sldMk cId="4066598683" sldId="338"/>
            <ac:picMk id="5" creationId="{78C5B0D8-C8F7-9EBB-C187-B967A908A27C}"/>
          </ac:picMkLst>
        </pc:picChg>
        <pc:picChg chg="add mod">
          <ac:chgData name="Shaun K Rui Yu" userId="a91284c24ca340b5" providerId="LiveId" clId="{64E905DD-9CD9-408E-AA3B-130AEA9F9BDE}" dt="2024-05-19T09:04:34.357" v="4157" actId="1076"/>
          <ac:picMkLst>
            <pc:docMk/>
            <pc:sldMk cId="4066598683" sldId="338"/>
            <ac:picMk id="7" creationId="{8C86EE22-FC6F-3A4D-CCA1-AD58EC31A94D}"/>
          </ac:picMkLst>
        </pc:picChg>
        <pc:picChg chg="add mod">
          <ac:chgData name="Shaun K Rui Yu" userId="a91284c24ca340b5" providerId="LiveId" clId="{64E905DD-9CD9-408E-AA3B-130AEA9F9BDE}" dt="2024-05-19T09:07:27.013" v="4377" actId="1076"/>
          <ac:picMkLst>
            <pc:docMk/>
            <pc:sldMk cId="4066598683" sldId="338"/>
            <ac:picMk id="9" creationId="{758EBD43-3AF0-54D6-1DAA-5D15798B354C}"/>
          </ac:picMkLst>
        </pc:picChg>
        <pc:picChg chg="add mod">
          <ac:chgData name="Shaun K Rui Yu" userId="a91284c24ca340b5" providerId="LiveId" clId="{64E905DD-9CD9-408E-AA3B-130AEA9F9BDE}" dt="2024-05-19T09:07:33.990" v="4380" actId="1076"/>
          <ac:picMkLst>
            <pc:docMk/>
            <pc:sldMk cId="4066598683" sldId="338"/>
            <ac:picMk id="11" creationId="{8D40CBE1-DAFD-D0B7-633F-EA7F3BF216BE}"/>
          </ac:picMkLst>
        </pc:picChg>
      </pc:sldChg>
      <pc:sldChg chg="addSp delSp modSp new mod">
        <pc:chgData name="Shaun K Rui Yu" userId="a91284c24ca340b5" providerId="LiveId" clId="{64E905DD-9CD9-408E-AA3B-130AEA9F9BDE}" dt="2024-05-19T09:22:42.162" v="4554" actId="20577"/>
        <pc:sldMkLst>
          <pc:docMk/>
          <pc:sldMk cId="1605608441" sldId="339"/>
        </pc:sldMkLst>
        <pc:spChg chg="del">
          <ac:chgData name="Shaun K Rui Yu" userId="a91284c24ca340b5" providerId="LiveId" clId="{64E905DD-9CD9-408E-AA3B-130AEA9F9BDE}" dt="2024-05-19T09:13:25.886" v="4460" actId="478"/>
          <ac:spMkLst>
            <pc:docMk/>
            <pc:sldMk cId="1605608441" sldId="339"/>
            <ac:spMk id="2" creationId="{27A7983F-D46E-1B4E-E3F9-6165F4CB581F}"/>
          </ac:spMkLst>
        </pc:spChg>
        <pc:spChg chg="del mod">
          <ac:chgData name="Shaun K Rui Yu" userId="a91284c24ca340b5" providerId="LiveId" clId="{64E905DD-9CD9-408E-AA3B-130AEA9F9BDE}" dt="2024-05-19T09:08:20.455" v="4383" actId="478"/>
          <ac:spMkLst>
            <pc:docMk/>
            <pc:sldMk cId="1605608441" sldId="339"/>
            <ac:spMk id="3" creationId="{DEEE52D9-3851-FBF6-B374-B007CAC0FBEB}"/>
          </ac:spMkLst>
        </pc:spChg>
        <pc:spChg chg="add mod">
          <ac:chgData name="Shaun K Rui Yu" userId="a91284c24ca340b5" providerId="LiveId" clId="{64E905DD-9CD9-408E-AA3B-130AEA9F9BDE}" dt="2024-05-19T09:22:42.162" v="4554" actId="20577"/>
          <ac:spMkLst>
            <pc:docMk/>
            <pc:sldMk cId="1605608441" sldId="339"/>
            <ac:spMk id="14" creationId="{9CB6ADBB-5F51-EDF6-9F4F-DB821CAC756E}"/>
          </ac:spMkLst>
        </pc:spChg>
        <pc:picChg chg="add mod">
          <ac:chgData name="Shaun K Rui Yu" userId="a91284c24ca340b5" providerId="LiveId" clId="{64E905DD-9CD9-408E-AA3B-130AEA9F9BDE}" dt="2024-05-19T09:08:29.702" v="4386" actId="14100"/>
          <ac:picMkLst>
            <pc:docMk/>
            <pc:sldMk cId="1605608441" sldId="339"/>
            <ac:picMk id="5" creationId="{E878B53A-FD81-A0BB-7F38-B4FC96CA2457}"/>
          </ac:picMkLst>
        </pc:picChg>
        <pc:picChg chg="add mod">
          <ac:chgData name="Shaun K Rui Yu" userId="a91284c24ca340b5" providerId="LiveId" clId="{64E905DD-9CD9-408E-AA3B-130AEA9F9BDE}" dt="2024-05-19T09:22:10.453" v="4490" actId="1076"/>
          <ac:picMkLst>
            <pc:docMk/>
            <pc:sldMk cId="1605608441" sldId="339"/>
            <ac:picMk id="7" creationId="{81759F05-BF9B-10A0-6021-A10D8E6F272A}"/>
          </ac:picMkLst>
        </pc:picChg>
        <pc:picChg chg="add mod">
          <ac:chgData name="Shaun K Rui Yu" userId="a91284c24ca340b5" providerId="LiveId" clId="{64E905DD-9CD9-408E-AA3B-130AEA9F9BDE}" dt="2024-05-19T09:13:31.193" v="4461" actId="1076"/>
          <ac:picMkLst>
            <pc:docMk/>
            <pc:sldMk cId="1605608441" sldId="339"/>
            <ac:picMk id="9" creationId="{0A76DB9F-C7EB-DB76-642D-901694705811}"/>
          </ac:picMkLst>
        </pc:picChg>
        <pc:picChg chg="add mod">
          <ac:chgData name="Shaun K Rui Yu" userId="a91284c24ca340b5" providerId="LiveId" clId="{64E905DD-9CD9-408E-AA3B-130AEA9F9BDE}" dt="2024-05-19T09:13:32.417" v="4462" actId="1076"/>
          <ac:picMkLst>
            <pc:docMk/>
            <pc:sldMk cId="1605608441" sldId="339"/>
            <ac:picMk id="11" creationId="{81A0C4B5-62E3-5F84-1C69-31D93693E572}"/>
          </ac:picMkLst>
        </pc:picChg>
        <pc:picChg chg="add del mod">
          <ac:chgData name="Shaun K Rui Yu" userId="a91284c24ca340b5" providerId="LiveId" clId="{64E905DD-9CD9-408E-AA3B-130AEA9F9BDE}" dt="2024-05-19T09:22:05.378" v="4488" actId="478"/>
          <ac:picMkLst>
            <pc:docMk/>
            <pc:sldMk cId="1605608441" sldId="339"/>
            <ac:picMk id="13" creationId="{F44D01F3-7B9E-24A0-FEAE-1826323E1806}"/>
          </ac:picMkLst>
        </pc:picChg>
      </pc:sldChg>
      <pc:sldChg chg="addSp delSp modSp new mod">
        <pc:chgData name="Shaun K Rui Yu" userId="a91284c24ca340b5" providerId="LiveId" clId="{64E905DD-9CD9-408E-AA3B-130AEA9F9BDE}" dt="2024-05-19T09:26:09.330" v="4610" actId="1076"/>
        <pc:sldMkLst>
          <pc:docMk/>
          <pc:sldMk cId="248648563" sldId="340"/>
        </pc:sldMkLst>
        <pc:spChg chg="del">
          <ac:chgData name="Shaun K Rui Yu" userId="a91284c24ca340b5" providerId="LiveId" clId="{64E905DD-9CD9-408E-AA3B-130AEA9F9BDE}" dt="2024-05-19T09:23:38.404" v="4559" actId="478"/>
          <ac:spMkLst>
            <pc:docMk/>
            <pc:sldMk cId="248648563" sldId="340"/>
            <ac:spMk id="2" creationId="{B91AAD78-590D-A37C-044B-7FE84FF6642E}"/>
          </ac:spMkLst>
        </pc:spChg>
        <pc:spChg chg="del">
          <ac:chgData name="Shaun K Rui Yu" userId="a91284c24ca340b5" providerId="LiveId" clId="{64E905DD-9CD9-408E-AA3B-130AEA9F9BDE}" dt="2024-05-19T09:23:17.289" v="4557" actId="478"/>
          <ac:spMkLst>
            <pc:docMk/>
            <pc:sldMk cId="248648563" sldId="340"/>
            <ac:spMk id="3" creationId="{AF2D760F-AAB2-E002-FD5E-C410B553CE8F}"/>
          </ac:spMkLst>
        </pc:spChg>
        <pc:spChg chg="add mod">
          <ac:chgData name="Shaun K Rui Yu" userId="a91284c24ca340b5" providerId="LiveId" clId="{64E905DD-9CD9-408E-AA3B-130AEA9F9BDE}" dt="2024-05-19T09:25:11.291" v="4598" actId="1076"/>
          <ac:spMkLst>
            <pc:docMk/>
            <pc:sldMk cId="248648563" sldId="340"/>
            <ac:spMk id="10" creationId="{A9C70F46-06E2-8CC8-3A7E-5D67434B9DC0}"/>
          </ac:spMkLst>
        </pc:spChg>
        <pc:picChg chg="add mod">
          <ac:chgData name="Shaun K Rui Yu" userId="a91284c24ca340b5" providerId="LiveId" clId="{64E905DD-9CD9-408E-AA3B-130AEA9F9BDE}" dt="2024-05-19T09:23:21.490" v="4558" actId="14100"/>
          <ac:picMkLst>
            <pc:docMk/>
            <pc:sldMk cId="248648563" sldId="340"/>
            <ac:picMk id="5" creationId="{AAD7E90A-E87D-40E8-2984-E8C8A3897814}"/>
          </ac:picMkLst>
        </pc:picChg>
        <pc:picChg chg="add mod">
          <ac:chgData name="Shaun K Rui Yu" userId="a91284c24ca340b5" providerId="LiveId" clId="{64E905DD-9CD9-408E-AA3B-130AEA9F9BDE}" dt="2024-05-19T09:23:58.891" v="4564" actId="1076"/>
          <ac:picMkLst>
            <pc:docMk/>
            <pc:sldMk cId="248648563" sldId="340"/>
            <ac:picMk id="7" creationId="{612982DE-5508-7B91-B649-16FE5FCD5829}"/>
          </ac:picMkLst>
        </pc:picChg>
        <pc:picChg chg="add mod">
          <ac:chgData name="Shaun K Rui Yu" userId="a91284c24ca340b5" providerId="LiveId" clId="{64E905DD-9CD9-408E-AA3B-130AEA9F9BDE}" dt="2024-05-19T09:25:18.046" v="4600" actId="1076"/>
          <ac:picMkLst>
            <pc:docMk/>
            <pc:sldMk cId="248648563" sldId="340"/>
            <ac:picMk id="9" creationId="{22C30178-D396-3308-848A-1354C89014E1}"/>
          </ac:picMkLst>
        </pc:picChg>
        <pc:picChg chg="add mod">
          <ac:chgData name="Shaun K Rui Yu" userId="a91284c24ca340b5" providerId="LiveId" clId="{64E905DD-9CD9-408E-AA3B-130AEA9F9BDE}" dt="2024-05-19T09:25:49.295" v="4606" actId="1076"/>
          <ac:picMkLst>
            <pc:docMk/>
            <pc:sldMk cId="248648563" sldId="340"/>
            <ac:picMk id="12" creationId="{571994A9-DA0B-90E8-706A-C66705328EC6}"/>
          </ac:picMkLst>
        </pc:picChg>
        <pc:picChg chg="add mod">
          <ac:chgData name="Shaun K Rui Yu" userId="a91284c24ca340b5" providerId="LiveId" clId="{64E905DD-9CD9-408E-AA3B-130AEA9F9BDE}" dt="2024-05-19T09:26:09.330" v="4610" actId="1076"/>
          <ac:picMkLst>
            <pc:docMk/>
            <pc:sldMk cId="248648563" sldId="340"/>
            <ac:picMk id="14" creationId="{9D511889-B178-A6FF-49F0-DB8B7F39C0E4}"/>
          </ac:picMkLst>
        </pc:picChg>
      </pc:sldChg>
      <pc:sldChg chg="addSp delSp modSp new mod">
        <pc:chgData name="Shaun K Rui Yu" userId="a91284c24ca340b5" providerId="LiveId" clId="{64E905DD-9CD9-408E-AA3B-130AEA9F9BDE}" dt="2024-05-19T09:42:35.654" v="4773"/>
        <pc:sldMkLst>
          <pc:docMk/>
          <pc:sldMk cId="1391149869" sldId="341"/>
        </pc:sldMkLst>
        <pc:spChg chg="mod">
          <ac:chgData name="Shaun K Rui Yu" userId="a91284c24ca340b5" providerId="LiveId" clId="{64E905DD-9CD9-408E-AA3B-130AEA9F9BDE}" dt="2024-05-19T09:28:02.005" v="4676" actId="115"/>
          <ac:spMkLst>
            <pc:docMk/>
            <pc:sldMk cId="1391149869" sldId="341"/>
            <ac:spMk id="2" creationId="{2945A807-FC26-61F1-8519-77ED7FA112C4}"/>
          </ac:spMkLst>
        </pc:spChg>
        <pc:spChg chg="del mod">
          <ac:chgData name="Shaun K Rui Yu" userId="a91284c24ca340b5" providerId="LiveId" clId="{64E905DD-9CD9-408E-AA3B-130AEA9F9BDE}" dt="2024-05-19T09:27:20.248" v="4613" actId="478"/>
          <ac:spMkLst>
            <pc:docMk/>
            <pc:sldMk cId="1391149869" sldId="341"/>
            <ac:spMk id="3" creationId="{9F3634AE-D616-B624-2BEF-76E095B32947}"/>
          </ac:spMkLst>
        </pc:spChg>
        <pc:spChg chg="add mod">
          <ac:chgData name="Shaun K Rui Yu" userId="a91284c24ca340b5" providerId="LiveId" clId="{64E905DD-9CD9-408E-AA3B-130AEA9F9BDE}" dt="2024-05-19T09:42:35.654" v="4773"/>
          <ac:spMkLst>
            <pc:docMk/>
            <pc:sldMk cId="1391149869" sldId="341"/>
            <ac:spMk id="10" creationId="{6C3ADB7E-1408-4292-9B85-4A66399358B2}"/>
          </ac:spMkLst>
        </pc:spChg>
        <pc:spChg chg="add">
          <ac:chgData name="Shaun K Rui Yu" userId="a91284c24ca340b5" providerId="LiveId" clId="{64E905DD-9CD9-408E-AA3B-130AEA9F9BDE}" dt="2024-05-19T09:40:07.472" v="4729"/>
          <ac:spMkLst>
            <pc:docMk/>
            <pc:sldMk cId="1391149869" sldId="341"/>
            <ac:spMk id="11" creationId="{C6B0E89A-0751-9E55-43B8-4CD879590968}"/>
          </ac:spMkLst>
        </pc:spChg>
        <pc:spChg chg="add">
          <ac:chgData name="Shaun K Rui Yu" userId="a91284c24ca340b5" providerId="LiveId" clId="{64E905DD-9CD9-408E-AA3B-130AEA9F9BDE}" dt="2024-05-19T09:40:07.472" v="4729"/>
          <ac:spMkLst>
            <pc:docMk/>
            <pc:sldMk cId="1391149869" sldId="341"/>
            <ac:spMk id="12" creationId="{688A6625-8724-1013-ABD2-B1F85B101819}"/>
          </ac:spMkLst>
        </pc:spChg>
        <pc:spChg chg="add">
          <ac:chgData name="Shaun K Rui Yu" userId="a91284c24ca340b5" providerId="LiveId" clId="{64E905DD-9CD9-408E-AA3B-130AEA9F9BDE}" dt="2024-05-19T09:40:13.463" v="4730"/>
          <ac:spMkLst>
            <pc:docMk/>
            <pc:sldMk cId="1391149869" sldId="341"/>
            <ac:spMk id="13" creationId="{D9CD8CB4-E131-67F5-845E-9A6A179233E7}"/>
          </ac:spMkLst>
        </pc:spChg>
        <pc:spChg chg="add">
          <ac:chgData name="Shaun K Rui Yu" userId="a91284c24ca340b5" providerId="LiveId" clId="{64E905DD-9CD9-408E-AA3B-130AEA9F9BDE}" dt="2024-05-19T09:40:13.463" v="4730"/>
          <ac:spMkLst>
            <pc:docMk/>
            <pc:sldMk cId="1391149869" sldId="341"/>
            <ac:spMk id="14" creationId="{18779937-126D-E1CE-F435-BD61F806D6AE}"/>
          </ac:spMkLst>
        </pc:spChg>
        <pc:picChg chg="add del mod">
          <ac:chgData name="Shaun K Rui Yu" userId="a91284c24ca340b5" providerId="LiveId" clId="{64E905DD-9CD9-408E-AA3B-130AEA9F9BDE}" dt="2024-05-19T09:28:34.288" v="4682" actId="478"/>
          <ac:picMkLst>
            <pc:docMk/>
            <pc:sldMk cId="1391149869" sldId="341"/>
            <ac:picMk id="5" creationId="{621C8D1B-11DB-44B7-3734-A434D871C04B}"/>
          </ac:picMkLst>
        </pc:picChg>
        <pc:picChg chg="add mod">
          <ac:chgData name="Shaun K Rui Yu" userId="a91284c24ca340b5" providerId="LiveId" clId="{64E905DD-9CD9-408E-AA3B-130AEA9F9BDE}" dt="2024-05-19T09:29:40.191" v="4686" actId="1076"/>
          <ac:picMkLst>
            <pc:docMk/>
            <pc:sldMk cId="1391149869" sldId="341"/>
            <ac:picMk id="7" creationId="{0148C113-9134-0AD0-E7CC-62F22AF4D78D}"/>
          </ac:picMkLst>
        </pc:picChg>
        <pc:picChg chg="add mod">
          <ac:chgData name="Shaun K Rui Yu" userId="a91284c24ca340b5" providerId="LiveId" clId="{64E905DD-9CD9-408E-AA3B-130AEA9F9BDE}" dt="2024-05-19T09:29:59.620" v="4689" actId="1076"/>
          <ac:picMkLst>
            <pc:docMk/>
            <pc:sldMk cId="1391149869" sldId="341"/>
            <ac:picMk id="9" creationId="{7B4680EE-7DB1-F6DD-7291-2668D03A73D4}"/>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3F6ED8B-CF52-4A64-BACC-61D9C1041E0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0D7022B2-02C5-4E03-99BC-0BA3C57AC49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352A77B-D33C-49B3-A83C-450AA2ED72B3}" type="datetimeFigureOut">
              <a:rPr lang="en-US" smtClean="0"/>
              <a:t>5/19/2024</a:t>
            </a:fld>
            <a:endParaRPr lang="en-US" dirty="0"/>
          </a:p>
        </p:txBody>
      </p:sp>
      <p:sp>
        <p:nvSpPr>
          <p:cNvPr id="4" name="Footer Placeholder 3">
            <a:extLst>
              <a:ext uri="{FF2B5EF4-FFF2-40B4-BE49-F238E27FC236}">
                <a16:creationId xmlns:a16="http://schemas.microsoft.com/office/drawing/2014/main" id="{BC3FEE8C-8D38-4F2A-950E-071C6823E27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C567A6D-959B-4552-AB8D-4CCA819CAA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BF9A36D-7FAC-478F-9944-F324014F6FD1}" type="slidenum">
              <a:rPr lang="en-US" smtClean="0"/>
              <a:t>‹#›</a:t>
            </a:fld>
            <a:endParaRPr lang="en-US" dirty="0"/>
          </a:p>
        </p:txBody>
      </p:sp>
    </p:spTree>
    <p:extLst>
      <p:ext uri="{BB962C8B-B14F-4D97-AF65-F5344CB8AC3E}">
        <p14:creationId xmlns:p14="http://schemas.microsoft.com/office/powerpoint/2010/main" val="134246769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8D8F9A-F5CB-4EF8-A859-ED5E107B9763}" type="datetimeFigureOut">
              <a:rPr lang="en-US" smtClean="0"/>
              <a:t>5/19/2024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4B9A9E5-4F7F-4A7D-9DE1-899232329269}" type="slidenum">
              <a:rPr lang="en-US" smtClean="0"/>
              <a:t>‹#›</a:t>
            </a:fld>
            <a:endParaRPr lang="en-US" dirty="0"/>
          </a:p>
        </p:txBody>
      </p:sp>
    </p:spTree>
    <p:extLst>
      <p:ext uri="{BB962C8B-B14F-4D97-AF65-F5344CB8AC3E}">
        <p14:creationId xmlns:p14="http://schemas.microsoft.com/office/powerpoint/2010/main" val="13877831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1</a:t>
            </a:fld>
            <a:endParaRPr lang="en-US" dirty="0"/>
          </a:p>
        </p:txBody>
      </p:sp>
    </p:spTree>
    <p:extLst>
      <p:ext uri="{BB962C8B-B14F-4D97-AF65-F5344CB8AC3E}">
        <p14:creationId xmlns:p14="http://schemas.microsoft.com/office/powerpoint/2010/main" val="25691378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17</a:t>
            </a:fld>
            <a:endParaRPr lang="en-US" dirty="0"/>
          </a:p>
        </p:txBody>
      </p:sp>
    </p:spTree>
    <p:extLst>
      <p:ext uri="{BB962C8B-B14F-4D97-AF65-F5344CB8AC3E}">
        <p14:creationId xmlns:p14="http://schemas.microsoft.com/office/powerpoint/2010/main" val="25865656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18</a:t>
            </a:fld>
            <a:endParaRPr lang="en-US" dirty="0"/>
          </a:p>
        </p:txBody>
      </p:sp>
    </p:spTree>
    <p:extLst>
      <p:ext uri="{BB962C8B-B14F-4D97-AF65-F5344CB8AC3E}">
        <p14:creationId xmlns:p14="http://schemas.microsoft.com/office/powerpoint/2010/main" val="41100108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19</a:t>
            </a:fld>
            <a:endParaRPr lang="en-US" dirty="0"/>
          </a:p>
        </p:txBody>
      </p:sp>
    </p:spTree>
    <p:extLst>
      <p:ext uri="{BB962C8B-B14F-4D97-AF65-F5344CB8AC3E}">
        <p14:creationId xmlns:p14="http://schemas.microsoft.com/office/powerpoint/2010/main" val="6792382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28</a:t>
            </a:fld>
            <a:endParaRPr lang="en-US" dirty="0"/>
          </a:p>
        </p:txBody>
      </p:sp>
    </p:spTree>
    <p:extLst>
      <p:ext uri="{BB962C8B-B14F-4D97-AF65-F5344CB8AC3E}">
        <p14:creationId xmlns:p14="http://schemas.microsoft.com/office/powerpoint/2010/main" val="24299665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3</a:t>
            </a:fld>
            <a:endParaRPr lang="en-US" dirty="0"/>
          </a:p>
        </p:txBody>
      </p:sp>
    </p:spTree>
    <p:extLst>
      <p:ext uri="{BB962C8B-B14F-4D97-AF65-F5344CB8AC3E}">
        <p14:creationId xmlns:p14="http://schemas.microsoft.com/office/powerpoint/2010/main" val="16989693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4</a:t>
            </a:fld>
            <a:endParaRPr lang="en-US" dirty="0"/>
          </a:p>
        </p:txBody>
      </p:sp>
    </p:spTree>
    <p:extLst>
      <p:ext uri="{BB962C8B-B14F-4D97-AF65-F5344CB8AC3E}">
        <p14:creationId xmlns:p14="http://schemas.microsoft.com/office/powerpoint/2010/main" val="35285505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5</a:t>
            </a:fld>
            <a:endParaRPr lang="en-US" dirty="0"/>
          </a:p>
        </p:txBody>
      </p:sp>
    </p:spTree>
    <p:extLst>
      <p:ext uri="{BB962C8B-B14F-4D97-AF65-F5344CB8AC3E}">
        <p14:creationId xmlns:p14="http://schemas.microsoft.com/office/powerpoint/2010/main" val="25900308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6</a:t>
            </a:fld>
            <a:endParaRPr lang="en-US" dirty="0"/>
          </a:p>
        </p:txBody>
      </p:sp>
    </p:spTree>
    <p:extLst>
      <p:ext uri="{BB962C8B-B14F-4D97-AF65-F5344CB8AC3E}">
        <p14:creationId xmlns:p14="http://schemas.microsoft.com/office/powerpoint/2010/main" val="33360335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12</a:t>
            </a:fld>
            <a:endParaRPr lang="en-US" dirty="0"/>
          </a:p>
        </p:txBody>
      </p:sp>
    </p:spTree>
    <p:extLst>
      <p:ext uri="{BB962C8B-B14F-4D97-AF65-F5344CB8AC3E}">
        <p14:creationId xmlns:p14="http://schemas.microsoft.com/office/powerpoint/2010/main" val="6312420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14</a:t>
            </a:fld>
            <a:endParaRPr lang="en-US" dirty="0"/>
          </a:p>
        </p:txBody>
      </p:sp>
    </p:spTree>
    <p:extLst>
      <p:ext uri="{BB962C8B-B14F-4D97-AF65-F5344CB8AC3E}">
        <p14:creationId xmlns:p14="http://schemas.microsoft.com/office/powerpoint/2010/main" val="34864728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15</a:t>
            </a:fld>
            <a:endParaRPr lang="en-US" dirty="0"/>
          </a:p>
        </p:txBody>
      </p:sp>
    </p:spTree>
    <p:extLst>
      <p:ext uri="{BB962C8B-B14F-4D97-AF65-F5344CB8AC3E}">
        <p14:creationId xmlns:p14="http://schemas.microsoft.com/office/powerpoint/2010/main" val="35551265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16</a:t>
            </a:fld>
            <a:endParaRPr lang="en-US" dirty="0"/>
          </a:p>
        </p:txBody>
      </p:sp>
    </p:spTree>
    <p:extLst>
      <p:ext uri="{BB962C8B-B14F-4D97-AF65-F5344CB8AC3E}">
        <p14:creationId xmlns:p14="http://schemas.microsoft.com/office/powerpoint/2010/main" val="398422958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Master" Target="../slideMasters/slideMaster1.xml"/><Relationship Id="rId5" Type="http://schemas.openxmlformats.org/officeDocument/2006/relationships/image" Target="../media/image24.svg"/><Relationship Id="rId4" Type="http://schemas.openxmlformats.org/officeDocument/2006/relationships/image" Target="../media/image15.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12.svg"/><Relationship Id="rId4" Type="http://schemas.openxmlformats.org/officeDocument/2006/relationships/image" Target="../media/image11.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xml"/><Relationship Id="rId5" Type="http://schemas.openxmlformats.org/officeDocument/2006/relationships/image" Target="../media/image18.svg"/><Relationship Id="rId4" Type="http://schemas.openxmlformats.org/officeDocument/2006/relationships/image" Target="../media/image17.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5.png"/><Relationship Id="rId1" Type="http://schemas.openxmlformats.org/officeDocument/2006/relationships/slideMaster" Target="../slideMasters/slideMaster1.xml"/><Relationship Id="rId5" Type="http://schemas.openxmlformats.org/officeDocument/2006/relationships/image" Target="../media/image21.svg"/><Relationship Id="rId4" Type="http://schemas.openxmlformats.org/officeDocument/2006/relationships/image" Target="../media/image20.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1">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874996-9779-1D0F-B5C6-7FE85FFF1EF4}"/>
              </a:ext>
            </a:extLst>
          </p:cNvPr>
          <p:cNvSpPr>
            <a:spLocks noGrp="1"/>
          </p:cNvSpPr>
          <p:nvPr>
            <p:ph type="title" hasCustomPrompt="1"/>
          </p:nvPr>
        </p:nvSpPr>
        <p:spPr>
          <a:xfrm>
            <a:off x="6096000" y="2773681"/>
            <a:ext cx="5674360" cy="3200400"/>
          </a:xfrm>
        </p:spPr>
        <p:txBody>
          <a:bodyPr anchor="b">
            <a:normAutofit/>
          </a:bodyPr>
          <a:lstStyle>
            <a:lvl1pPr>
              <a:defRPr sz="4800">
                <a:solidFill>
                  <a:schemeClr val="bg1"/>
                </a:solidFill>
              </a:defRPr>
            </a:lvl1pPr>
          </a:lstStyle>
          <a:p>
            <a:r>
              <a:rPr lang="en-US" dirty="0"/>
              <a:t>Click to add title</a:t>
            </a:r>
          </a:p>
        </p:txBody>
      </p:sp>
      <p:pic>
        <p:nvPicPr>
          <p:cNvPr id="7" name="Graphic 6">
            <a:extLst>
              <a:ext uri="{FF2B5EF4-FFF2-40B4-BE49-F238E27FC236}">
                <a16:creationId xmlns:a16="http://schemas.microsoft.com/office/drawing/2014/main" id="{96B97173-A601-1D66-1651-4FE0D76A0BC7}"/>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8454" t="1728"/>
          <a:stretch/>
        </p:blipFill>
        <p:spPr>
          <a:xfrm>
            <a:off x="-1" y="0"/>
            <a:ext cx="8264995" cy="5320146"/>
          </a:xfrm>
          <a:prstGeom prst="rect">
            <a:avLst/>
          </a:prstGeom>
        </p:spPr>
      </p:pic>
    </p:spTree>
    <p:extLst>
      <p:ext uri="{BB962C8B-B14F-4D97-AF65-F5344CB8AC3E}">
        <p14:creationId xmlns:p14="http://schemas.microsoft.com/office/powerpoint/2010/main" val="38108473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Content and Table 1">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BE5D17C7-3503-7305-8191-20863B738898}"/>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r="55824" b="26760"/>
          <a:stretch/>
        </p:blipFill>
        <p:spPr>
          <a:xfrm>
            <a:off x="9229725" y="1835240"/>
            <a:ext cx="2962275" cy="5022760"/>
          </a:xfrm>
          <a:prstGeom prst="rect">
            <a:avLst/>
          </a:prstGeom>
        </p:spPr>
      </p:pic>
      <p:sp>
        <p:nvSpPr>
          <p:cNvPr id="14" name="Rectangle 13">
            <a:extLst>
              <a:ext uri="{FF2B5EF4-FFF2-40B4-BE49-F238E27FC236}">
                <a16:creationId xmlns:a16="http://schemas.microsoft.com/office/drawing/2014/main" id="{C76E1AE6-3E01-1CBD-CAEC-11056D00ADE5}"/>
              </a:ext>
              <a:ext uri="{C183D7F6-B498-43B3-948B-1728B52AA6E4}">
                <adec:decorative xmlns:adec="http://schemas.microsoft.com/office/drawing/2017/decorative" val="1"/>
              </a:ext>
            </a:extLst>
          </p:cNvPr>
          <p:cNvSpPr/>
          <p:nvPr userDrawn="1"/>
        </p:nvSpPr>
        <p:spPr>
          <a:xfrm>
            <a:off x="4443413" y="1835240"/>
            <a:ext cx="7000875" cy="427981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Graphic 8">
            <a:extLst>
              <a:ext uri="{FF2B5EF4-FFF2-40B4-BE49-F238E27FC236}">
                <a16:creationId xmlns:a16="http://schemas.microsoft.com/office/drawing/2014/main" id="{90E28F03-2149-7C50-779B-6A2D8D789AF5}"/>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60903" r="75060" b="10347"/>
          <a:stretch/>
        </p:blipFill>
        <p:spPr>
          <a:xfrm rot="16200000">
            <a:off x="149650" y="-149653"/>
            <a:ext cx="1672375" cy="1971675"/>
          </a:xfrm>
          <a:prstGeom prst="rect">
            <a:avLst/>
          </a:prstGeom>
        </p:spPr>
      </p:pic>
      <p:sp>
        <p:nvSpPr>
          <p:cNvPr id="10" name="Title 9">
            <a:extLst>
              <a:ext uri="{FF2B5EF4-FFF2-40B4-BE49-F238E27FC236}">
                <a16:creationId xmlns:a16="http://schemas.microsoft.com/office/drawing/2014/main" id="{CA4CAE4E-4252-8471-C50B-1DD5AFBFECCA}"/>
              </a:ext>
            </a:extLst>
          </p:cNvPr>
          <p:cNvSpPr>
            <a:spLocks noGrp="1"/>
          </p:cNvSpPr>
          <p:nvPr>
            <p:ph type="title" hasCustomPrompt="1"/>
          </p:nvPr>
        </p:nvSpPr>
        <p:spPr>
          <a:xfrm>
            <a:off x="914399" y="365125"/>
            <a:ext cx="10363202" cy="1603462"/>
          </a:xfrm>
        </p:spPr>
        <p:txBody>
          <a:bodyPr>
            <a:normAutofit/>
          </a:bodyPr>
          <a:lstStyle>
            <a:lvl1pPr>
              <a:defRPr sz="3200"/>
            </a:lvl1pPr>
          </a:lstStyle>
          <a:p>
            <a:r>
              <a:rPr lang="en-US" dirty="0"/>
              <a:t>Click to add title</a:t>
            </a:r>
          </a:p>
        </p:txBody>
      </p:sp>
      <p:sp>
        <p:nvSpPr>
          <p:cNvPr id="11" name="Content Placeholder 10">
            <a:extLst>
              <a:ext uri="{FF2B5EF4-FFF2-40B4-BE49-F238E27FC236}">
                <a16:creationId xmlns:a16="http://schemas.microsoft.com/office/drawing/2014/main" id="{E493CE42-5465-91AC-A1F4-A4821AE37A9C}"/>
              </a:ext>
            </a:extLst>
          </p:cNvPr>
          <p:cNvSpPr>
            <a:spLocks noGrp="1"/>
          </p:cNvSpPr>
          <p:nvPr>
            <p:ph sz="quarter" idx="10" hasCustomPrompt="1"/>
          </p:nvPr>
        </p:nvSpPr>
        <p:spPr>
          <a:xfrm>
            <a:off x="914399" y="2022250"/>
            <a:ext cx="3299013" cy="3914910"/>
          </a:xfrm>
        </p:spPr>
        <p:txBody>
          <a:bodyPr>
            <a:normAutofit/>
          </a:bodyPr>
          <a:lstStyle>
            <a:lvl1pPr>
              <a:spcBef>
                <a:spcPts val="0"/>
              </a:spcBef>
              <a:spcAft>
                <a:spcPts val="1200"/>
              </a:spcAft>
              <a:defRPr sz="2000" b="0"/>
            </a:lvl1pPr>
            <a:lvl2pPr>
              <a:spcBef>
                <a:spcPts val="0"/>
              </a:spcBef>
              <a:spcAft>
                <a:spcPts val="1200"/>
              </a:spcAft>
              <a:defRPr sz="1800" b="0"/>
            </a:lvl2pPr>
            <a:lvl3pPr>
              <a:spcBef>
                <a:spcPts val="0"/>
              </a:spcBef>
              <a:spcAft>
                <a:spcPts val="1200"/>
              </a:spcAft>
              <a:defRPr sz="1600" b="0"/>
            </a:lvl3pPr>
            <a:lvl4pPr>
              <a:spcBef>
                <a:spcPts val="0"/>
              </a:spcBef>
              <a:spcAft>
                <a:spcPts val="1200"/>
              </a:spcAft>
              <a:defRPr sz="1400" b="0"/>
            </a:lvl4pPr>
            <a:lvl5pPr>
              <a:spcBef>
                <a:spcPts val="0"/>
              </a:spcBef>
              <a:spcAft>
                <a:spcPts val="1200"/>
              </a:spcAft>
              <a:defRPr sz="1400" b="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able Placeholder 12">
            <a:extLst>
              <a:ext uri="{FF2B5EF4-FFF2-40B4-BE49-F238E27FC236}">
                <a16:creationId xmlns:a16="http://schemas.microsoft.com/office/drawing/2014/main" id="{156A00B1-F3E3-B7FF-58F4-61DE3EF07C07}"/>
              </a:ext>
            </a:extLst>
          </p:cNvPr>
          <p:cNvSpPr>
            <a:spLocks noGrp="1"/>
          </p:cNvSpPr>
          <p:nvPr>
            <p:ph type="tbl" sz="quarter" idx="11" hasCustomPrompt="1"/>
          </p:nvPr>
        </p:nvSpPr>
        <p:spPr>
          <a:xfrm>
            <a:off x="4602163" y="2017713"/>
            <a:ext cx="6675437" cy="3932237"/>
          </a:xfrm>
        </p:spPr>
        <p:txBody>
          <a:bodyPr>
            <a:normAutofit/>
          </a:bodyPr>
          <a:lstStyle>
            <a:lvl1pPr>
              <a:defRPr sz="2000"/>
            </a:lvl1pPr>
          </a:lstStyle>
          <a:p>
            <a:r>
              <a:rPr lang="en-US" dirty="0"/>
              <a:t>Click icon to insert table</a:t>
            </a:r>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0562149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two Content 3">
    <p:bg>
      <p:bgPr>
        <a:solidFill>
          <a:schemeClr val="accent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13A42171-0D82-07BF-4667-498861CC2AFB}"/>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8883" t="34408" r="46636" b="1"/>
          <a:stretch/>
        </p:blipFill>
        <p:spPr>
          <a:xfrm flipH="1" flipV="1">
            <a:off x="10506072" y="3984078"/>
            <a:ext cx="1685928" cy="2873921"/>
          </a:xfrm>
          <a:prstGeom prst="rect">
            <a:avLst/>
          </a:prstGeom>
        </p:spPr>
      </p:pic>
      <p:pic>
        <p:nvPicPr>
          <p:cNvPr id="9" name="Graphic 8">
            <a:extLst>
              <a:ext uri="{FF2B5EF4-FFF2-40B4-BE49-F238E27FC236}">
                <a16:creationId xmlns:a16="http://schemas.microsoft.com/office/drawing/2014/main" id="{13C71A0D-EE6D-54C4-71DE-04BE28558058}"/>
              </a:ext>
              <a:ext uri="{C183D7F6-B498-43B3-948B-1728B52AA6E4}">
                <adec:decorative xmlns:adec="http://schemas.microsoft.com/office/drawing/2017/decorative" val="1"/>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29718" t="47145" r="39389" b="8754"/>
          <a:stretch/>
        </p:blipFill>
        <p:spPr>
          <a:xfrm rot="5400000" flipV="1">
            <a:off x="9781526" y="-311511"/>
            <a:ext cx="2098964" cy="2721985"/>
          </a:xfrm>
          <a:prstGeom prst="rect">
            <a:avLst/>
          </a:prstGeom>
        </p:spPr>
      </p:pic>
      <p:sp>
        <p:nvSpPr>
          <p:cNvPr id="10" name="Title 9">
            <a:extLst>
              <a:ext uri="{FF2B5EF4-FFF2-40B4-BE49-F238E27FC236}">
                <a16:creationId xmlns:a16="http://schemas.microsoft.com/office/drawing/2014/main" id="{3F82FA92-501B-5A05-E15F-2FB9BCEBE312}"/>
              </a:ext>
            </a:extLst>
          </p:cNvPr>
          <p:cNvSpPr>
            <a:spLocks noGrp="1"/>
          </p:cNvSpPr>
          <p:nvPr>
            <p:ph type="title" hasCustomPrompt="1"/>
          </p:nvPr>
        </p:nvSpPr>
        <p:spPr>
          <a:xfrm>
            <a:off x="891990" y="434225"/>
            <a:ext cx="9524998" cy="1499627"/>
          </a:xfrm>
        </p:spPr>
        <p:txBody>
          <a:bodyPr>
            <a:normAutofit/>
          </a:bodyPr>
          <a:lstStyle>
            <a:lvl1pPr>
              <a:defRPr sz="3200"/>
            </a:lvl1pPr>
          </a:lstStyle>
          <a:p>
            <a:r>
              <a:rPr lang="en-US" dirty="0"/>
              <a:t>Click to add title</a:t>
            </a:r>
          </a:p>
        </p:txBody>
      </p:sp>
      <p:sp>
        <p:nvSpPr>
          <p:cNvPr id="11" name="Content Placeholder 10">
            <a:extLst>
              <a:ext uri="{FF2B5EF4-FFF2-40B4-BE49-F238E27FC236}">
                <a16:creationId xmlns:a16="http://schemas.microsoft.com/office/drawing/2014/main" id="{B463EEE0-BE31-122C-586C-8BA8D90371E6}"/>
              </a:ext>
            </a:extLst>
          </p:cNvPr>
          <p:cNvSpPr>
            <a:spLocks noGrp="1"/>
          </p:cNvSpPr>
          <p:nvPr>
            <p:ph sz="quarter" idx="10" hasCustomPrompt="1"/>
          </p:nvPr>
        </p:nvSpPr>
        <p:spPr>
          <a:xfrm>
            <a:off x="914399" y="2022250"/>
            <a:ext cx="6257366" cy="3914910"/>
          </a:xfrm>
        </p:spPr>
        <p:txBody>
          <a:bodyPr>
            <a:normAutofit/>
          </a:bodyPr>
          <a:lstStyle>
            <a:lvl1pPr marL="0" indent="0">
              <a:spcBef>
                <a:spcPts val="0"/>
              </a:spcBef>
              <a:spcAft>
                <a:spcPts val="1200"/>
              </a:spcAft>
              <a:buNone/>
              <a:defRPr sz="2000" b="0"/>
            </a:lvl1pPr>
            <a:lvl2pPr marL="228600">
              <a:spcBef>
                <a:spcPts val="0"/>
              </a:spcBef>
              <a:spcAft>
                <a:spcPts val="1200"/>
              </a:spcAft>
              <a:defRPr sz="2000" b="0"/>
            </a:lvl2pPr>
            <a:lvl3pPr marL="685800">
              <a:spcBef>
                <a:spcPts val="0"/>
              </a:spcBef>
              <a:spcAft>
                <a:spcPts val="1200"/>
              </a:spcAft>
              <a:defRPr sz="1800" b="0"/>
            </a:lvl3pPr>
            <a:lvl4pPr marL="914400">
              <a:spcBef>
                <a:spcPts val="0"/>
              </a:spcBef>
              <a:spcAft>
                <a:spcPts val="1200"/>
              </a:spcAft>
              <a:defRPr sz="1600" b="0"/>
            </a:lvl4pPr>
            <a:lvl5pPr marL="1143000">
              <a:spcBef>
                <a:spcPts val="0"/>
              </a:spcBef>
              <a:spcAft>
                <a:spcPts val="1200"/>
              </a:spcAft>
              <a:defRPr sz="1600" b="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10">
            <a:extLst>
              <a:ext uri="{FF2B5EF4-FFF2-40B4-BE49-F238E27FC236}">
                <a16:creationId xmlns:a16="http://schemas.microsoft.com/office/drawing/2014/main" id="{52C157D5-2C68-BA6A-033B-A4CC016CA68F}"/>
              </a:ext>
            </a:extLst>
          </p:cNvPr>
          <p:cNvSpPr>
            <a:spLocks noGrp="1"/>
          </p:cNvSpPr>
          <p:nvPr>
            <p:ph sz="quarter" idx="11" hasCustomPrompt="1"/>
          </p:nvPr>
        </p:nvSpPr>
        <p:spPr>
          <a:xfrm>
            <a:off x="7967475" y="2018119"/>
            <a:ext cx="2449514" cy="3931919"/>
          </a:xfrm>
        </p:spPr>
        <p:txBody>
          <a:bodyPr>
            <a:normAutofit/>
          </a:bodyPr>
          <a:lstStyle>
            <a:lvl1pPr>
              <a:spcBef>
                <a:spcPts val="0"/>
              </a:spcBef>
              <a:spcAft>
                <a:spcPts val="1200"/>
              </a:spcAft>
              <a:defRPr sz="2000" b="1"/>
            </a:lvl1pPr>
            <a:lvl2pPr marL="411480">
              <a:spcBef>
                <a:spcPts val="0"/>
              </a:spcBef>
              <a:spcAft>
                <a:spcPts val="1200"/>
              </a:spcAft>
              <a:defRPr sz="1800" b="1"/>
            </a:lvl2pPr>
            <a:lvl3pPr marL="502920">
              <a:spcBef>
                <a:spcPts val="0"/>
              </a:spcBef>
              <a:spcAft>
                <a:spcPts val="1200"/>
              </a:spcAft>
              <a:defRPr sz="1600" b="1"/>
            </a:lvl3pPr>
            <a:lvl4pPr marL="594360">
              <a:spcBef>
                <a:spcPts val="0"/>
              </a:spcBef>
              <a:spcAft>
                <a:spcPts val="1200"/>
              </a:spcAft>
              <a:defRPr sz="1400" b="1"/>
            </a:lvl4pPr>
            <a:lvl5pPr marL="685800">
              <a:spcBef>
                <a:spcPts val="0"/>
              </a:spcBef>
              <a:spcAft>
                <a:spcPts val="1200"/>
              </a:spcAft>
              <a:defRPr sz="1400" b="1"/>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119842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15CC9A46-E0E7-B31D-3E27-6F4303A45A96}"/>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8883" t="18052" r="46636"/>
          <a:stretch/>
        </p:blipFill>
        <p:spPr>
          <a:xfrm rot="16200000" flipH="1" flipV="1">
            <a:off x="9553763" y="-952310"/>
            <a:ext cx="1685928" cy="3590547"/>
          </a:xfrm>
          <a:prstGeom prst="rect">
            <a:avLst/>
          </a:prstGeom>
        </p:spPr>
      </p:pic>
      <p:sp>
        <p:nvSpPr>
          <p:cNvPr id="7" name="Title 6">
            <a:extLst>
              <a:ext uri="{FF2B5EF4-FFF2-40B4-BE49-F238E27FC236}">
                <a16:creationId xmlns:a16="http://schemas.microsoft.com/office/drawing/2014/main" id="{767669DC-4C7F-9B50-FCC0-F2AF5B2A9509}"/>
              </a:ext>
            </a:extLst>
          </p:cNvPr>
          <p:cNvSpPr>
            <a:spLocks noGrp="1"/>
          </p:cNvSpPr>
          <p:nvPr>
            <p:ph type="title" hasCustomPrompt="1"/>
          </p:nvPr>
        </p:nvSpPr>
        <p:spPr>
          <a:xfrm>
            <a:off x="923545" y="584477"/>
            <a:ext cx="10354052" cy="1209765"/>
          </a:xfrm>
        </p:spPr>
        <p:txBody>
          <a:bodyPr>
            <a:normAutofit/>
          </a:bodyPr>
          <a:lstStyle>
            <a:lvl1pPr>
              <a:defRPr sz="3200"/>
            </a:lvl1pPr>
          </a:lstStyle>
          <a:p>
            <a:r>
              <a:rPr lang="en-US" dirty="0"/>
              <a:t>Click to add title</a:t>
            </a:r>
          </a:p>
        </p:txBody>
      </p:sp>
      <p:sp>
        <p:nvSpPr>
          <p:cNvPr id="9" name="Table Placeholder 8">
            <a:extLst>
              <a:ext uri="{FF2B5EF4-FFF2-40B4-BE49-F238E27FC236}">
                <a16:creationId xmlns:a16="http://schemas.microsoft.com/office/drawing/2014/main" id="{BEF581C2-7562-2E21-E6DD-20AEFC43AABC}"/>
              </a:ext>
            </a:extLst>
          </p:cNvPr>
          <p:cNvSpPr>
            <a:spLocks noGrp="1"/>
          </p:cNvSpPr>
          <p:nvPr>
            <p:ph type="tbl" sz="quarter" idx="10"/>
          </p:nvPr>
        </p:nvSpPr>
        <p:spPr>
          <a:xfrm>
            <a:off x="923545" y="2009775"/>
            <a:ext cx="10354052" cy="3931920"/>
          </a:xfrm>
        </p:spPr>
        <p:txBody>
          <a:bodyPr>
            <a:normAutofit/>
          </a:bodyPr>
          <a:lstStyle>
            <a:lvl1pPr>
              <a:defRPr sz="2400"/>
            </a:lvl1pPr>
          </a:lstStyle>
          <a:p>
            <a:r>
              <a:rPr lang="en-US"/>
              <a:t>Click icon to add table</a:t>
            </a:r>
            <a:endParaRPr lang="en-US" dirty="0"/>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1638426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2">
    <p:bg>
      <p:bgPr>
        <a:solidFill>
          <a:schemeClr val="tx1"/>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3A3E8B6-2BD8-19E0-7F51-7A25EF836F8C}"/>
              </a:ext>
            </a:extLst>
          </p:cNvPr>
          <p:cNvSpPr>
            <a:spLocks noGrp="1"/>
          </p:cNvSpPr>
          <p:nvPr>
            <p:ph type="title" hasCustomPrompt="1"/>
          </p:nvPr>
        </p:nvSpPr>
        <p:spPr>
          <a:xfrm>
            <a:off x="6091515" y="374090"/>
            <a:ext cx="5057104" cy="3624984"/>
          </a:xfrm>
        </p:spPr>
        <p:txBody>
          <a:bodyPr anchor="b">
            <a:normAutofit/>
          </a:bodyPr>
          <a:lstStyle>
            <a:lvl1pPr>
              <a:defRPr sz="4800">
                <a:solidFill>
                  <a:schemeClr val="bg1"/>
                </a:solidFill>
              </a:defRPr>
            </a:lvl1pPr>
          </a:lstStyle>
          <a:p>
            <a:r>
              <a:rPr lang="en-US" dirty="0"/>
              <a:t>Click to add title</a:t>
            </a:r>
          </a:p>
        </p:txBody>
      </p:sp>
      <p:sp>
        <p:nvSpPr>
          <p:cNvPr id="8" name="Content Placeholder 2">
            <a:extLst>
              <a:ext uri="{FF2B5EF4-FFF2-40B4-BE49-F238E27FC236}">
                <a16:creationId xmlns:a16="http://schemas.microsoft.com/office/drawing/2014/main" id="{B1F96043-F6A4-F581-7DB8-96138F0E4011}"/>
              </a:ext>
            </a:extLst>
          </p:cNvPr>
          <p:cNvSpPr>
            <a:spLocks noGrp="1"/>
          </p:cNvSpPr>
          <p:nvPr>
            <p:ph idx="1" hasCustomPrompt="1"/>
          </p:nvPr>
        </p:nvSpPr>
        <p:spPr>
          <a:xfrm>
            <a:off x="6091514" y="4172989"/>
            <a:ext cx="5057103" cy="2519363"/>
          </a:xfrm>
        </p:spPr>
        <p:txBody>
          <a:bodyPr>
            <a:normAutofit/>
          </a:bodyPr>
          <a:lstStyle>
            <a:lvl1pPr marL="0" indent="0">
              <a:lnSpc>
                <a:spcPct val="90000"/>
              </a:lnSpc>
              <a:spcBef>
                <a:spcPts val="0"/>
              </a:spcBef>
              <a:spcAft>
                <a:spcPts val="0"/>
              </a:spcAft>
              <a:buNone/>
              <a:defRPr sz="2000" baseline="0">
                <a:solidFill>
                  <a:schemeClr val="bg1"/>
                </a:solidFill>
              </a:defRPr>
            </a:lvl1pPr>
            <a:lvl2pPr marL="742950" indent="-285750">
              <a:lnSpc>
                <a:spcPct val="90000"/>
              </a:lnSpc>
              <a:spcBef>
                <a:spcPts val="0"/>
              </a:spcBef>
              <a:spcAft>
                <a:spcPts val="0"/>
              </a:spcAft>
              <a:buFont typeface="Arial" panose="020B0604020202020204" pitchFamily="34" charset="0"/>
              <a:buChar char="•"/>
              <a:defRPr sz="1800" baseline="0">
                <a:solidFill>
                  <a:schemeClr val="bg1"/>
                </a:solidFill>
              </a:defRPr>
            </a:lvl2pPr>
            <a:lvl3pPr marL="1200150" indent="-285750">
              <a:lnSpc>
                <a:spcPct val="90000"/>
              </a:lnSpc>
              <a:spcBef>
                <a:spcPts val="0"/>
              </a:spcBef>
              <a:spcAft>
                <a:spcPts val="0"/>
              </a:spcAft>
              <a:buFont typeface="Arial" panose="020B0604020202020204" pitchFamily="34" charset="0"/>
              <a:buChar char="•"/>
              <a:defRPr sz="1600" baseline="0">
                <a:solidFill>
                  <a:schemeClr val="bg1"/>
                </a:solidFill>
              </a:defRPr>
            </a:lvl3pPr>
            <a:lvl4pPr marL="1657350" indent="-285750">
              <a:lnSpc>
                <a:spcPct val="90000"/>
              </a:lnSpc>
              <a:spcBef>
                <a:spcPts val="0"/>
              </a:spcBef>
              <a:spcAft>
                <a:spcPts val="0"/>
              </a:spcAft>
              <a:buFont typeface="Arial" panose="020B0604020202020204" pitchFamily="34" charset="0"/>
              <a:buChar char="•"/>
              <a:defRPr sz="1400" baseline="0">
                <a:solidFill>
                  <a:schemeClr val="bg1"/>
                </a:solidFill>
              </a:defRPr>
            </a:lvl4pPr>
            <a:lvl5pPr marL="2000250" indent="-171450">
              <a:lnSpc>
                <a:spcPct val="90000"/>
              </a:lnSpc>
              <a:spcBef>
                <a:spcPts val="0"/>
              </a:spcBef>
              <a:spcAft>
                <a:spcPts val="0"/>
              </a:spcAft>
              <a:buFont typeface="Arial" panose="020B0604020202020204" pitchFamily="34" charset="0"/>
              <a:buChar char="•"/>
              <a:defRPr sz="1200" baseline="0">
                <a:solidFill>
                  <a:schemeClr val="bg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2" name="Graphic 1">
            <a:extLst>
              <a:ext uri="{FF2B5EF4-FFF2-40B4-BE49-F238E27FC236}">
                <a16:creationId xmlns:a16="http://schemas.microsoft.com/office/drawing/2014/main" id="{C805DE67-EFB0-F6F3-6C08-2FE90284C31C}"/>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4151" r="18577"/>
          <a:stretch/>
        </p:blipFill>
        <p:spPr>
          <a:xfrm flipH="1">
            <a:off x="0" y="0"/>
            <a:ext cx="5181600" cy="6858000"/>
          </a:xfrm>
          <a:prstGeom prst="rect">
            <a:avLst/>
          </a:prstGeom>
        </p:spPr>
      </p:pic>
    </p:spTree>
    <p:extLst>
      <p:ext uri="{BB962C8B-B14F-4D97-AF65-F5344CB8AC3E}">
        <p14:creationId xmlns:p14="http://schemas.microsoft.com/office/powerpoint/2010/main" val="24703470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pic>
        <p:nvPicPr>
          <p:cNvPr id="9" name="Graphic 8">
            <a:extLst>
              <a:ext uri="{FF2B5EF4-FFF2-40B4-BE49-F238E27FC236}">
                <a16:creationId xmlns:a16="http://schemas.microsoft.com/office/drawing/2014/main" id="{0DFB311A-EAAD-7656-C753-E8C739948535}"/>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44533" t="18691" r="1" b="-131"/>
          <a:stretch/>
        </p:blipFill>
        <p:spPr>
          <a:xfrm rot="5400000">
            <a:off x="7851419" y="-1244552"/>
            <a:ext cx="3096029" cy="5585137"/>
          </a:xfrm>
          <a:custGeom>
            <a:avLst/>
            <a:gdLst>
              <a:gd name="connsiteX0" fmla="*/ 0 w 1756624"/>
              <a:gd name="connsiteY0" fmla="*/ 0 h 6858000"/>
              <a:gd name="connsiteX1" fmla="*/ 1756624 w 1756624"/>
              <a:gd name="connsiteY1" fmla="*/ 0 h 6858000"/>
              <a:gd name="connsiteX2" fmla="*/ 1756624 w 1756624"/>
              <a:gd name="connsiteY2" fmla="*/ 6858000 h 6858000"/>
              <a:gd name="connsiteX3" fmla="*/ 0 w 175662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756624" h="6858000">
                <a:moveTo>
                  <a:pt x="0" y="0"/>
                </a:moveTo>
                <a:lnTo>
                  <a:pt x="1756624" y="0"/>
                </a:lnTo>
                <a:lnTo>
                  <a:pt x="1756624" y="6858000"/>
                </a:lnTo>
                <a:lnTo>
                  <a:pt x="0" y="6858000"/>
                </a:lnTo>
                <a:close/>
              </a:path>
            </a:pathLst>
          </a:custGeom>
        </p:spPr>
      </p:pic>
      <p:pic>
        <p:nvPicPr>
          <p:cNvPr id="10" name="Graphic 9">
            <a:extLst>
              <a:ext uri="{FF2B5EF4-FFF2-40B4-BE49-F238E27FC236}">
                <a16:creationId xmlns:a16="http://schemas.microsoft.com/office/drawing/2014/main" id="{1612F0DE-D367-10BB-1F71-60AA6527CAD4}"/>
              </a:ext>
              <a:ext uri="{C183D7F6-B498-43B3-948B-1728B52AA6E4}">
                <adec:decorative xmlns:adec="http://schemas.microsoft.com/office/drawing/2017/decorative" val="1"/>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4151" r="18577"/>
          <a:stretch/>
        </p:blipFill>
        <p:spPr>
          <a:xfrm>
            <a:off x="7010400" y="0"/>
            <a:ext cx="5181600" cy="6858000"/>
          </a:xfrm>
          <a:prstGeom prst="rect">
            <a:avLst/>
          </a:prstGeom>
        </p:spPr>
      </p:pic>
      <p:sp>
        <p:nvSpPr>
          <p:cNvPr id="2" name="Title 1">
            <a:extLst>
              <a:ext uri="{FF2B5EF4-FFF2-40B4-BE49-F238E27FC236}">
                <a16:creationId xmlns:a16="http://schemas.microsoft.com/office/drawing/2014/main" id="{4F4F5799-FC34-2F2D-D11E-9B472CAF066E}"/>
              </a:ext>
            </a:extLst>
          </p:cNvPr>
          <p:cNvSpPr>
            <a:spLocks noGrp="1"/>
          </p:cNvSpPr>
          <p:nvPr>
            <p:ph type="title" hasCustomPrompt="1"/>
          </p:nvPr>
        </p:nvSpPr>
        <p:spPr>
          <a:xfrm>
            <a:off x="914400" y="315533"/>
            <a:ext cx="5181600" cy="2376868"/>
          </a:xfrm>
        </p:spPr>
        <p:txBody>
          <a:bodyPr anchor="b">
            <a:normAutofit/>
          </a:bodyPr>
          <a:lstStyle>
            <a:lvl1pPr>
              <a:defRPr sz="3200"/>
            </a:lvl1pPr>
          </a:lstStyle>
          <a:p>
            <a:r>
              <a:rPr lang="en-US" dirty="0"/>
              <a:t>Click to add title</a:t>
            </a:r>
          </a:p>
        </p:txBody>
      </p:sp>
      <p:sp>
        <p:nvSpPr>
          <p:cNvPr id="8" name="Content Placeholder 7">
            <a:extLst>
              <a:ext uri="{FF2B5EF4-FFF2-40B4-BE49-F238E27FC236}">
                <a16:creationId xmlns:a16="http://schemas.microsoft.com/office/drawing/2014/main" id="{2575025C-084B-CD7A-F546-0E13BA13CFEF}"/>
              </a:ext>
            </a:extLst>
          </p:cNvPr>
          <p:cNvSpPr>
            <a:spLocks noGrp="1"/>
          </p:cNvSpPr>
          <p:nvPr>
            <p:ph sz="quarter" idx="10" hasCustomPrompt="1"/>
          </p:nvPr>
        </p:nvSpPr>
        <p:spPr>
          <a:xfrm>
            <a:off x="914400" y="2844800"/>
            <a:ext cx="5181600" cy="3128963"/>
          </a:xfrm>
        </p:spPr>
        <p:txBody>
          <a:bodyPr>
            <a:normAutofit/>
          </a:bodyPr>
          <a:lstStyle>
            <a:lvl1pPr marL="0" indent="0">
              <a:lnSpc>
                <a:spcPct val="120000"/>
              </a:lnSpc>
              <a:buNone/>
              <a:defRPr sz="2000"/>
            </a:lvl1pPr>
            <a:lvl2pPr>
              <a:lnSpc>
                <a:spcPct val="120000"/>
              </a:lnSpc>
              <a:defRPr sz="1800"/>
            </a:lvl2pPr>
            <a:lvl3pPr>
              <a:lnSpc>
                <a:spcPct val="120000"/>
              </a:lnSpc>
              <a:defRPr sz="1600"/>
            </a:lvl3pPr>
            <a:lvl4pPr>
              <a:lnSpc>
                <a:spcPct val="120000"/>
              </a:lnSpc>
              <a:defRPr sz="1400"/>
            </a:lvl4pPr>
            <a:lvl5pPr>
              <a:lnSpc>
                <a:spcPct val="120000"/>
              </a:lnSpc>
              <a:defRPr sz="14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2387509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tx1"/>
        </a:solidFill>
        <a:effectLst/>
      </p:bgPr>
    </p:bg>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B5DE041D-A3BF-94FF-029C-719D4DADA215}"/>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3300" t="13815"/>
          <a:stretch/>
        </p:blipFill>
        <p:spPr>
          <a:xfrm>
            <a:off x="0" y="-1"/>
            <a:ext cx="4239206" cy="3776193"/>
          </a:xfrm>
          <a:prstGeom prst="rect">
            <a:avLst/>
          </a:prstGeom>
        </p:spPr>
      </p:pic>
      <p:sp>
        <p:nvSpPr>
          <p:cNvPr id="2" name="Title 1">
            <a:extLst>
              <a:ext uri="{FF2B5EF4-FFF2-40B4-BE49-F238E27FC236}">
                <a16:creationId xmlns:a16="http://schemas.microsoft.com/office/drawing/2014/main" id="{0DEE605D-0584-F71C-A97D-B672F13E3911}"/>
              </a:ext>
            </a:extLst>
          </p:cNvPr>
          <p:cNvSpPr>
            <a:spLocks noGrp="1"/>
          </p:cNvSpPr>
          <p:nvPr>
            <p:ph type="title" hasCustomPrompt="1"/>
          </p:nvPr>
        </p:nvSpPr>
        <p:spPr>
          <a:xfrm>
            <a:off x="914400" y="2580640"/>
            <a:ext cx="5181600" cy="3368819"/>
          </a:xfrm>
        </p:spPr>
        <p:txBody>
          <a:bodyPr anchor="b">
            <a:normAutofit/>
          </a:bodyPr>
          <a:lstStyle>
            <a:lvl1pPr>
              <a:defRPr sz="4800">
                <a:solidFill>
                  <a:schemeClr val="bg1"/>
                </a:solidFill>
              </a:defRPr>
            </a:lvl1pPr>
          </a:lstStyle>
          <a:p>
            <a:r>
              <a:rPr lang="en-US" dirty="0"/>
              <a:t>Click to add title</a:t>
            </a:r>
          </a:p>
        </p:txBody>
      </p:sp>
      <p:sp>
        <p:nvSpPr>
          <p:cNvPr id="9" name="Picture Placeholder 8">
            <a:extLst>
              <a:ext uri="{FF2B5EF4-FFF2-40B4-BE49-F238E27FC236}">
                <a16:creationId xmlns:a16="http://schemas.microsoft.com/office/drawing/2014/main" id="{59AF635C-89E6-F6EF-FA6A-417A9A84BF4A}"/>
              </a:ext>
            </a:extLst>
          </p:cNvPr>
          <p:cNvSpPr>
            <a:spLocks noGrp="1"/>
          </p:cNvSpPr>
          <p:nvPr>
            <p:ph type="pic" sz="quarter" idx="10" hasCustomPrompt="1"/>
          </p:nvPr>
        </p:nvSpPr>
        <p:spPr>
          <a:xfrm>
            <a:off x="6085840" y="-10159"/>
            <a:ext cx="6116320" cy="6868160"/>
          </a:xfrm>
          <a:custGeom>
            <a:avLst/>
            <a:gdLst>
              <a:gd name="connsiteX0" fmla="*/ 0 w 6116320"/>
              <a:gd name="connsiteY0" fmla="*/ 0 h 6880225"/>
              <a:gd name="connsiteX1" fmla="*/ 6116320 w 6116320"/>
              <a:gd name="connsiteY1" fmla="*/ 0 h 6880225"/>
              <a:gd name="connsiteX2" fmla="*/ 6116320 w 6116320"/>
              <a:gd name="connsiteY2" fmla="*/ 6880225 h 6880225"/>
              <a:gd name="connsiteX3" fmla="*/ 0 w 6116320"/>
              <a:gd name="connsiteY3" fmla="*/ 6880225 h 6880225"/>
              <a:gd name="connsiteX4" fmla="*/ 0 w 6116320"/>
              <a:gd name="connsiteY4" fmla="*/ 0 h 6880225"/>
              <a:gd name="connsiteX0" fmla="*/ 0 w 6116320"/>
              <a:gd name="connsiteY0" fmla="*/ 0 h 6880225"/>
              <a:gd name="connsiteX1" fmla="*/ 6116320 w 6116320"/>
              <a:gd name="connsiteY1" fmla="*/ 0 h 6880225"/>
              <a:gd name="connsiteX2" fmla="*/ 6116320 w 6116320"/>
              <a:gd name="connsiteY2" fmla="*/ 6880225 h 6880225"/>
              <a:gd name="connsiteX3" fmla="*/ 2052320 w 6116320"/>
              <a:gd name="connsiteY3" fmla="*/ 6880225 h 6880225"/>
              <a:gd name="connsiteX4" fmla="*/ 0 w 6116320"/>
              <a:gd name="connsiteY4" fmla="*/ 0 h 6880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16320" h="6880225">
                <a:moveTo>
                  <a:pt x="0" y="0"/>
                </a:moveTo>
                <a:lnTo>
                  <a:pt x="6116320" y="0"/>
                </a:lnTo>
                <a:lnTo>
                  <a:pt x="6116320" y="6880225"/>
                </a:lnTo>
                <a:lnTo>
                  <a:pt x="2052320" y="6880225"/>
                </a:lnTo>
                <a:lnTo>
                  <a:pt x="0" y="0"/>
                </a:lnTo>
                <a:close/>
              </a:path>
            </a:pathLst>
          </a:custGeom>
        </p:spPr>
        <p:txBody>
          <a:bodyPr>
            <a:normAutofit/>
          </a:bodyPr>
          <a:lstStyle>
            <a:lvl1pPr marL="0" indent="0" algn="ctr">
              <a:buNone/>
              <a:defRPr sz="2000">
                <a:solidFill>
                  <a:schemeClr val="bg1"/>
                </a:solidFill>
              </a:defRPr>
            </a:lvl1pPr>
          </a:lstStyle>
          <a:p>
            <a:r>
              <a:rPr lang="en-US" dirty="0"/>
              <a:t>Click icon to insert picture</a:t>
            </a:r>
          </a:p>
        </p:txBody>
      </p:sp>
    </p:spTree>
    <p:extLst>
      <p:ext uri="{BB962C8B-B14F-4D97-AF65-F5344CB8AC3E}">
        <p14:creationId xmlns:p14="http://schemas.microsoft.com/office/powerpoint/2010/main" val="7367892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Overview">
    <p:bg>
      <p:bgPr>
        <a:solidFill>
          <a:schemeClr val="accent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2B74EE53-DB22-C27E-074F-A7129585FEA6}"/>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5158" t="-5374" b="78533"/>
          <a:stretch/>
        </p:blipFill>
        <p:spPr>
          <a:xfrm rot="10800000">
            <a:off x="6324600" y="0"/>
            <a:ext cx="5867400" cy="1647324"/>
          </a:xfrm>
          <a:prstGeom prst="rect">
            <a:avLst/>
          </a:prstGeom>
        </p:spPr>
      </p:pic>
      <p:sp>
        <p:nvSpPr>
          <p:cNvPr id="2" name="Title 1">
            <a:extLst>
              <a:ext uri="{FF2B5EF4-FFF2-40B4-BE49-F238E27FC236}">
                <a16:creationId xmlns:a16="http://schemas.microsoft.com/office/drawing/2014/main" id="{278AEF0C-FA4B-8C23-0132-5529EC244F9E}"/>
              </a:ext>
            </a:extLst>
          </p:cNvPr>
          <p:cNvSpPr>
            <a:spLocks noGrp="1"/>
          </p:cNvSpPr>
          <p:nvPr>
            <p:ph type="title" hasCustomPrompt="1"/>
          </p:nvPr>
        </p:nvSpPr>
        <p:spPr>
          <a:xfrm>
            <a:off x="6126480" y="1310639"/>
            <a:ext cx="4805997" cy="2689629"/>
          </a:xfrm>
        </p:spPr>
        <p:txBody>
          <a:bodyPr anchor="b">
            <a:normAutofit/>
          </a:bodyPr>
          <a:lstStyle>
            <a:lvl1pPr>
              <a:defRPr sz="4800"/>
            </a:lvl1pPr>
          </a:lstStyle>
          <a:p>
            <a:r>
              <a:rPr lang="en-US" dirty="0"/>
              <a:t>Click to add title</a:t>
            </a:r>
          </a:p>
        </p:txBody>
      </p:sp>
      <p:sp>
        <p:nvSpPr>
          <p:cNvPr id="12" name="Picture Placeholder 11">
            <a:extLst>
              <a:ext uri="{FF2B5EF4-FFF2-40B4-BE49-F238E27FC236}">
                <a16:creationId xmlns:a16="http://schemas.microsoft.com/office/drawing/2014/main" id="{B3DD4867-9B0B-647C-1F78-5E50BF30F089}"/>
              </a:ext>
            </a:extLst>
          </p:cNvPr>
          <p:cNvSpPr>
            <a:spLocks noGrp="1"/>
          </p:cNvSpPr>
          <p:nvPr>
            <p:ph type="pic" sz="quarter" idx="11"/>
          </p:nvPr>
        </p:nvSpPr>
        <p:spPr>
          <a:xfrm>
            <a:off x="0" y="-10160"/>
            <a:ext cx="6096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4053840 w 6096000"/>
              <a:gd name="connsiteY2" fmla="*/ 6858000 h 6858000"/>
              <a:gd name="connsiteX3" fmla="*/ 0 w 6096000"/>
              <a:gd name="connsiteY3" fmla="*/ 6858000 h 6858000"/>
              <a:gd name="connsiteX4" fmla="*/ 0 w 6096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00" h="6858000">
                <a:moveTo>
                  <a:pt x="0" y="0"/>
                </a:moveTo>
                <a:lnTo>
                  <a:pt x="6096000" y="0"/>
                </a:lnTo>
                <a:lnTo>
                  <a:pt x="4053840" y="6858000"/>
                </a:lnTo>
                <a:lnTo>
                  <a:pt x="0" y="6858000"/>
                </a:lnTo>
                <a:lnTo>
                  <a:pt x="0" y="0"/>
                </a:lnTo>
                <a:close/>
              </a:path>
            </a:pathLst>
          </a:custGeom>
        </p:spPr>
        <p:txBody>
          <a:bodyPr>
            <a:normAutofit/>
          </a:bodyPr>
          <a:lstStyle>
            <a:lvl1pPr marL="0" indent="0" algn="ctr">
              <a:buNone/>
              <a:defRPr sz="2000"/>
            </a:lvl1pPr>
          </a:lstStyle>
          <a:p>
            <a:r>
              <a:rPr lang="en-US"/>
              <a:t>Click icon to add picture</a:t>
            </a:r>
            <a:endParaRPr lang="en-US" dirty="0"/>
          </a:p>
        </p:txBody>
      </p:sp>
      <p:sp>
        <p:nvSpPr>
          <p:cNvPr id="10" name="Content Placeholder 9">
            <a:extLst>
              <a:ext uri="{FF2B5EF4-FFF2-40B4-BE49-F238E27FC236}">
                <a16:creationId xmlns:a16="http://schemas.microsoft.com/office/drawing/2014/main" id="{BFF4D65D-965A-5E86-4D91-C72D1D03A8B9}"/>
              </a:ext>
            </a:extLst>
          </p:cNvPr>
          <p:cNvSpPr>
            <a:spLocks noGrp="1"/>
          </p:cNvSpPr>
          <p:nvPr>
            <p:ph sz="quarter" idx="10" hasCustomPrompt="1"/>
          </p:nvPr>
        </p:nvSpPr>
        <p:spPr>
          <a:xfrm>
            <a:off x="6126163" y="4172990"/>
            <a:ext cx="4805997" cy="2389736"/>
          </a:xfrm>
        </p:spPr>
        <p:txBody>
          <a:bodyPr>
            <a:normAutofit/>
          </a:bodyPr>
          <a:lstStyle>
            <a:lvl1pPr marL="0" indent="0">
              <a:buFont typeface="Arial" panose="020B0604020202020204" pitchFamily="34" charset="0"/>
              <a:buNone/>
              <a:defRPr sz="2000"/>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63656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04C9F686-E069-3B60-9625-01EE6A41D75D}"/>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45239"/>
          <a:stretch/>
        </p:blipFill>
        <p:spPr>
          <a:xfrm flipH="1">
            <a:off x="9135414" y="0"/>
            <a:ext cx="3056586" cy="6858000"/>
          </a:xfrm>
          <a:custGeom>
            <a:avLst/>
            <a:gdLst>
              <a:gd name="connsiteX0" fmla="*/ 4284372 w 4284372"/>
              <a:gd name="connsiteY0" fmla="*/ 0 h 6858000"/>
              <a:gd name="connsiteX1" fmla="*/ 0 w 4284372"/>
              <a:gd name="connsiteY1" fmla="*/ 0 h 6858000"/>
              <a:gd name="connsiteX2" fmla="*/ 0 w 4284372"/>
              <a:gd name="connsiteY2" fmla="*/ 6858000 h 6858000"/>
              <a:gd name="connsiteX3" fmla="*/ 4284372 w 428437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284372" h="6858000">
                <a:moveTo>
                  <a:pt x="4284372" y="0"/>
                </a:moveTo>
                <a:lnTo>
                  <a:pt x="0" y="0"/>
                </a:lnTo>
                <a:lnTo>
                  <a:pt x="0" y="6858000"/>
                </a:lnTo>
                <a:lnTo>
                  <a:pt x="4284372" y="6858000"/>
                </a:lnTo>
                <a:close/>
              </a:path>
            </a:pathLst>
          </a:custGeom>
        </p:spPr>
      </p:pic>
      <p:pic>
        <p:nvPicPr>
          <p:cNvPr id="9" name="Graphic 8">
            <a:extLst>
              <a:ext uri="{FF2B5EF4-FFF2-40B4-BE49-F238E27FC236}">
                <a16:creationId xmlns:a16="http://schemas.microsoft.com/office/drawing/2014/main" id="{6D7227F9-50F9-820B-69B7-924C02120466}"/>
              </a:ext>
              <a:ext uri="{C183D7F6-B498-43B3-948B-1728B52AA6E4}">
                <adec:decorative xmlns:adec="http://schemas.microsoft.com/office/drawing/2017/decorative" val="1"/>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b="2330"/>
          <a:stretch/>
        </p:blipFill>
        <p:spPr>
          <a:xfrm>
            <a:off x="7810500" y="3025140"/>
            <a:ext cx="4381500" cy="3832860"/>
          </a:xfrm>
          <a:prstGeom prst="rect">
            <a:avLst/>
          </a:prstGeom>
        </p:spPr>
      </p:pic>
      <p:sp>
        <p:nvSpPr>
          <p:cNvPr id="2" name="Title 1">
            <a:extLst>
              <a:ext uri="{FF2B5EF4-FFF2-40B4-BE49-F238E27FC236}">
                <a16:creationId xmlns:a16="http://schemas.microsoft.com/office/drawing/2014/main" id="{448D1E69-316E-A8E1-7ADA-040A0E490730}"/>
              </a:ext>
            </a:extLst>
          </p:cNvPr>
          <p:cNvSpPr>
            <a:spLocks noGrp="1"/>
          </p:cNvSpPr>
          <p:nvPr>
            <p:ph type="title" hasCustomPrompt="1"/>
          </p:nvPr>
        </p:nvSpPr>
        <p:spPr>
          <a:xfrm>
            <a:off x="914399" y="365125"/>
            <a:ext cx="7273637" cy="1646555"/>
          </a:xfrm>
        </p:spPr>
        <p:txBody>
          <a:bodyPr>
            <a:normAutofit/>
          </a:bodyPr>
          <a:lstStyle>
            <a:lvl1pPr>
              <a:defRPr sz="3200"/>
            </a:lvl1pPr>
          </a:lstStyle>
          <a:p>
            <a:r>
              <a:rPr lang="en-US" dirty="0"/>
              <a:t>Click to add title</a:t>
            </a:r>
          </a:p>
        </p:txBody>
      </p:sp>
      <p:sp>
        <p:nvSpPr>
          <p:cNvPr id="11" name="Content Placeholder 10">
            <a:extLst>
              <a:ext uri="{FF2B5EF4-FFF2-40B4-BE49-F238E27FC236}">
                <a16:creationId xmlns:a16="http://schemas.microsoft.com/office/drawing/2014/main" id="{61069CA0-E0AB-99C6-10DB-13AAC019DD7D}"/>
              </a:ext>
            </a:extLst>
          </p:cNvPr>
          <p:cNvSpPr>
            <a:spLocks noGrp="1"/>
          </p:cNvSpPr>
          <p:nvPr>
            <p:ph sz="quarter" idx="10" hasCustomPrompt="1"/>
          </p:nvPr>
        </p:nvSpPr>
        <p:spPr>
          <a:xfrm>
            <a:off x="914399" y="2011363"/>
            <a:ext cx="7273638" cy="4155757"/>
          </a:xfrm>
        </p:spPr>
        <p:txBody>
          <a:bodyPr>
            <a:normAutofit/>
          </a:bodyPr>
          <a:lstStyle>
            <a:lvl1pPr>
              <a:spcBef>
                <a:spcPts val="0"/>
              </a:spcBef>
              <a:spcAft>
                <a:spcPts val="1200"/>
              </a:spcAft>
              <a:defRPr sz="2000"/>
            </a:lvl1pPr>
            <a:lvl2pPr>
              <a:spcBef>
                <a:spcPts val="0"/>
              </a:spcBef>
              <a:spcAft>
                <a:spcPts val="1200"/>
              </a:spcAft>
              <a:defRPr sz="1800"/>
            </a:lvl2pPr>
            <a:lvl3pPr>
              <a:spcBef>
                <a:spcPts val="0"/>
              </a:spcBef>
              <a:spcAft>
                <a:spcPts val="1200"/>
              </a:spcAft>
              <a:defRPr sz="1600"/>
            </a:lvl3pPr>
            <a:lvl4pPr>
              <a:spcBef>
                <a:spcPts val="0"/>
              </a:spcBef>
              <a:spcAft>
                <a:spcPts val="1200"/>
              </a:spcAft>
              <a:defRPr sz="1400"/>
            </a:lvl4pPr>
            <a:lvl5pPr>
              <a:spcBef>
                <a:spcPts val="0"/>
              </a:spcBef>
              <a:spcAft>
                <a:spcPts val="1200"/>
              </a:spcAft>
              <a:defRPr sz="14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8152138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Content and left Image 1">
    <p:bg>
      <p:bgPr>
        <a:solidFill>
          <a:schemeClr val="tx1"/>
        </a:solidFill>
        <a:effectLst/>
      </p:bgPr>
    </p:bg>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4589277D-BC14-E7E0-5822-5575F563E1C7}"/>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6200000">
            <a:off x="8039100" y="228600"/>
            <a:ext cx="4381500" cy="3924300"/>
          </a:xfrm>
          <a:prstGeom prst="rect">
            <a:avLst/>
          </a:prstGeom>
        </p:spPr>
      </p:pic>
      <p:sp>
        <p:nvSpPr>
          <p:cNvPr id="2" name="Title 1">
            <a:extLst>
              <a:ext uri="{FF2B5EF4-FFF2-40B4-BE49-F238E27FC236}">
                <a16:creationId xmlns:a16="http://schemas.microsoft.com/office/drawing/2014/main" id="{4FDB1BDE-C8F3-ACC0-740B-CBD8128777D5}"/>
              </a:ext>
            </a:extLst>
          </p:cNvPr>
          <p:cNvSpPr>
            <a:spLocks noGrp="1"/>
          </p:cNvSpPr>
          <p:nvPr>
            <p:ph type="title"/>
          </p:nvPr>
        </p:nvSpPr>
        <p:spPr>
          <a:xfrm>
            <a:off x="6096000" y="375285"/>
            <a:ext cx="4896678" cy="3624984"/>
          </a:xfrm>
        </p:spPr>
        <p:txBody>
          <a:bodyPr anchor="b">
            <a:normAutofit/>
          </a:bodyPr>
          <a:lstStyle>
            <a:lvl1pPr>
              <a:defRPr sz="4800">
                <a:solidFill>
                  <a:schemeClr val="bg1"/>
                </a:solidFill>
              </a:defRPr>
            </a:lvl1pPr>
          </a:lstStyle>
          <a:p>
            <a:r>
              <a:rPr lang="en-US"/>
              <a:t>Click to edit Master title style</a:t>
            </a:r>
            <a:endParaRPr lang="en-US" dirty="0"/>
          </a:p>
        </p:txBody>
      </p:sp>
      <p:sp>
        <p:nvSpPr>
          <p:cNvPr id="11" name="Picture Placeholder 10">
            <a:extLst>
              <a:ext uri="{FF2B5EF4-FFF2-40B4-BE49-F238E27FC236}">
                <a16:creationId xmlns:a16="http://schemas.microsoft.com/office/drawing/2014/main" id="{128597A3-47D0-F393-55D9-07FFD951F396}"/>
              </a:ext>
            </a:extLst>
          </p:cNvPr>
          <p:cNvSpPr>
            <a:spLocks noGrp="1"/>
          </p:cNvSpPr>
          <p:nvPr>
            <p:ph type="pic" sz="quarter" idx="11"/>
          </p:nvPr>
        </p:nvSpPr>
        <p:spPr>
          <a:xfrm>
            <a:off x="0" y="0"/>
            <a:ext cx="6096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405384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586 w 6096586"/>
              <a:gd name="connsiteY0" fmla="*/ 0 h 6858000"/>
              <a:gd name="connsiteX1" fmla="*/ 4054426 w 6096586"/>
              <a:gd name="connsiteY1" fmla="*/ 0 h 6858000"/>
              <a:gd name="connsiteX2" fmla="*/ 6096586 w 6096586"/>
              <a:gd name="connsiteY2" fmla="*/ 6858000 h 6858000"/>
              <a:gd name="connsiteX3" fmla="*/ 586 w 6096586"/>
              <a:gd name="connsiteY3" fmla="*/ 6858000 h 6858000"/>
              <a:gd name="connsiteX4" fmla="*/ 586 w 6096586"/>
              <a:gd name="connsiteY4" fmla="*/ 3669792 h 6858000"/>
              <a:gd name="connsiteX5" fmla="*/ 586 w 6096586"/>
              <a:gd name="connsiteY5" fmla="*/ 0 h 6858000"/>
              <a:gd name="connsiteX0" fmla="*/ 0 w 6096000"/>
              <a:gd name="connsiteY0" fmla="*/ 0 h 6858000"/>
              <a:gd name="connsiteX1" fmla="*/ 4053840 w 6096000"/>
              <a:gd name="connsiteY1" fmla="*/ 0 h 6858000"/>
              <a:gd name="connsiteX2" fmla="*/ 6096000 w 6096000"/>
              <a:gd name="connsiteY2" fmla="*/ 6858000 h 6858000"/>
              <a:gd name="connsiteX3" fmla="*/ 950976 w 6096000"/>
              <a:gd name="connsiteY3" fmla="*/ 6858000 h 6858000"/>
              <a:gd name="connsiteX4" fmla="*/ 0 w 6096000"/>
              <a:gd name="connsiteY4" fmla="*/ 3669792 h 6858000"/>
              <a:gd name="connsiteX5" fmla="*/ 0 w 6096000"/>
              <a:gd name="connsiteY5" fmla="*/ 0 h 6858000"/>
              <a:gd name="connsiteX0" fmla="*/ 0 w 6096000"/>
              <a:gd name="connsiteY0" fmla="*/ 0 h 6858000"/>
              <a:gd name="connsiteX1" fmla="*/ 4053840 w 6096000"/>
              <a:gd name="connsiteY1" fmla="*/ 0 h 6858000"/>
              <a:gd name="connsiteX2" fmla="*/ 6096000 w 6096000"/>
              <a:gd name="connsiteY2" fmla="*/ 6858000 h 6858000"/>
              <a:gd name="connsiteX3" fmla="*/ 950976 w 6096000"/>
              <a:gd name="connsiteY3" fmla="*/ 6858000 h 6858000"/>
              <a:gd name="connsiteX4" fmla="*/ 0 w 6096000"/>
              <a:gd name="connsiteY4" fmla="*/ 3669792 h 6858000"/>
              <a:gd name="connsiteX5" fmla="*/ 0 w 6096000"/>
              <a:gd name="connsiteY5" fmla="*/ 0 h 6858000"/>
              <a:gd name="connsiteX0" fmla="*/ 0 w 6096000"/>
              <a:gd name="connsiteY0" fmla="*/ 0 h 6858000"/>
              <a:gd name="connsiteX1" fmla="*/ 4053840 w 6096000"/>
              <a:gd name="connsiteY1" fmla="*/ 0 h 6858000"/>
              <a:gd name="connsiteX2" fmla="*/ 6096000 w 6096000"/>
              <a:gd name="connsiteY2" fmla="*/ 6858000 h 6858000"/>
              <a:gd name="connsiteX3" fmla="*/ 950976 w 6096000"/>
              <a:gd name="connsiteY3" fmla="*/ 6858000 h 6858000"/>
              <a:gd name="connsiteX4" fmla="*/ 0 w 6096000"/>
              <a:gd name="connsiteY4" fmla="*/ 3669792 h 6858000"/>
              <a:gd name="connsiteX5" fmla="*/ 0 w 6096000"/>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6000" h="6858000">
                <a:moveTo>
                  <a:pt x="0" y="0"/>
                </a:moveTo>
                <a:lnTo>
                  <a:pt x="4053840" y="0"/>
                </a:lnTo>
                <a:lnTo>
                  <a:pt x="6096000" y="6858000"/>
                </a:lnTo>
                <a:lnTo>
                  <a:pt x="950976" y="6858000"/>
                </a:lnTo>
                <a:lnTo>
                  <a:pt x="0" y="3669792"/>
                </a:lnTo>
                <a:lnTo>
                  <a:pt x="0" y="0"/>
                </a:lnTo>
                <a:close/>
              </a:path>
            </a:pathLst>
          </a:custGeom>
        </p:spPr>
        <p:txBody>
          <a:bodyPr>
            <a:normAutofit/>
          </a:bodyPr>
          <a:lstStyle>
            <a:lvl1pPr marL="0" indent="0" algn="l">
              <a:buNone/>
              <a:defRPr sz="2000">
                <a:solidFill>
                  <a:schemeClr val="bg1"/>
                </a:solidFill>
              </a:defRPr>
            </a:lvl1pPr>
          </a:lstStyle>
          <a:p>
            <a:r>
              <a:rPr lang="en-US"/>
              <a:t>Click icon to add picture</a:t>
            </a:r>
            <a:endParaRPr lang="en-US" dirty="0"/>
          </a:p>
        </p:txBody>
      </p:sp>
      <p:sp>
        <p:nvSpPr>
          <p:cNvPr id="9" name="Content Placeholder 10">
            <a:extLst>
              <a:ext uri="{FF2B5EF4-FFF2-40B4-BE49-F238E27FC236}">
                <a16:creationId xmlns:a16="http://schemas.microsoft.com/office/drawing/2014/main" id="{4BF260CE-C6E3-AE7A-DB8E-A72A1CF5B54E}"/>
              </a:ext>
            </a:extLst>
          </p:cNvPr>
          <p:cNvSpPr>
            <a:spLocks noGrp="1"/>
          </p:cNvSpPr>
          <p:nvPr>
            <p:ph sz="quarter" idx="10" hasCustomPrompt="1"/>
          </p:nvPr>
        </p:nvSpPr>
        <p:spPr>
          <a:xfrm>
            <a:off x="6096000" y="4172990"/>
            <a:ext cx="4896677" cy="2309726"/>
          </a:xfrm>
        </p:spPr>
        <p:txBody>
          <a:bodyPr>
            <a:normAutofit/>
          </a:bodyPr>
          <a:lstStyle>
            <a:lvl1pPr marL="0" indent="0">
              <a:spcBef>
                <a:spcPts val="0"/>
              </a:spcBef>
              <a:spcAft>
                <a:spcPts val="1200"/>
              </a:spcAft>
              <a:buNone/>
              <a:defRPr sz="2000">
                <a:solidFill>
                  <a:schemeClr val="bg1"/>
                </a:solidFill>
              </a:defRPr>
            </a:lvl1pPr>
            <a:lvl2pPr marL="742950" indent="-285750">
              <a:spcBef>
                <a:spcPts val="0"/>
              </a:spcBef>
              <a:spcAft>
                <a:spcPts val="1200"/>
              </a:spcAft>
              <a:buFont typeface="Arial" panose="020B0604020202020204" pitchFamily="34" charset="0"/>
              <a:buChar char="•"/>
              <a:defRPr sz="1800">
                <a:solidFill>
                  <a:schemeClr val="bg1"/>
                </a:solidFill>
              </a:defRPr>
            </a:lvl2pPr>
            <a:lvl3pPr marL="1200150" indent="-285750">
              <a:spcBef>
                <a:spcPts val="0"/>
              </a:spcBef>
              <a:spcAft>
                <a:spcPts val="1200"/>
              </a:spcAft>
              <a:buFont typeface="Arial" panose="020B0604020202020204" pitchFamily="34" charset="0"/>
              <a:buChar char="•"/>
              <a:defRPr sz="1600">
                <a:solidFill>
                  <a:schemeClr val="bg1"/>
                </a:solidFill>
              </a:defRPr>
            </a:lvl3pPr>
            <a:lvl4pPr marL="1657350" indent="-285750">
              <a:spcBef>
                <a:spcPts val="0"/>
              </a:spcBef>
              <a:spcAft>
                <a:spcPts val="1200"/>
              </a:spcAft>
              <a:buFont typeface="Arial" panose="020B0604020202020204" pitchFamily="34" charset="0"/>
              <a:buChar char="•"/>
              <a:defRPr sz="1400">
                <a:solidFill>
                  <a:schemeClr val="bg1"/>
                </a:solidFill>
              </a:defRPr>
            </a:lvl4pPr>
            <a:lvl5pPr marL="2114550" indent="-285750">
              <a:spcBef>
                <a:spcPts val="0"/>
              </a:spcBef>
              <a:spcAft>
                <a:spcPts val="1200"/>
              </a:spcAft>
              <a:buFont typeface="Arial" panose="020B0604020202020204" pitchFamily="34" charset="0"/>
              <a:buChar char="•"/>
              <a:defRPr sz="1400">
                <a:solidFill>
                  <a:schemeClr val="bg1"/>
                </a:solidFil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891114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two Content 1">
    <p:bg>
      <p:bgPr>
        <a:solidFill>
          <a:schemeClr val="accent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D6E20435-B9A5-359D-133D-5D3EED409CD5}"/>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955" t="41988" r="53993" b="33420"/>
          <a:stretch/>
        </p:blipFill>
        <p:spPr>
          <a:xfrm rot="10800000">
            <a:off x="9198864" y="-5"/>
            <a:ext cx="2993136" cy="1517907"/>
          </a:xfrm>
          <a:prstGeom prst="rect">
            <a:avLst/>
          </a:prstGeom>
        </p:spPr>
      </p:pic>
      <p:pic>
        <p:nvPicPr>
          <p:cNvPr id="9" name="Graphic 8">
            <a:extLst>
              <a:ext uri="{FF2B5EF4-FFF2-40B4-BE49-F238E27FC236}">
                <a16:creationId xmlns:a16="http://schemas.microsoft.com/office/drawing/2014/main" id="{7B99CAE4-AA9B-52BA-7DE8-8245CE705D35}"/>
              </a:ext>
              <a:ext uri="{C183D7F6-B498-43B3-948B-1728B52AA6E4}">
                <adec:decorative xmlns:adec="http://schemas.microsoft.com/office/drawing/2017/decorative" val="1"/>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25445" t="24819" r="46503"/>
          <a:stretch/>
        </p:blipFill>
        <p:spPr>
          <a:xfrm rot="16200000">
            <a:off x="961221" y="4525179"/>
            <a:ext cx="1371600" cy="3294042"/>
          </a:xfrm>
          <a:prstGeom prst="rect">
            <a:avLst/>
          </a:prstGeom>
        </p:spPr>
      </p:pic>
      <p:sp>
        <p:nvSpPr>
          <p:cNvPr id="10" name="Title 9">
            <a:extLst>
              <a:ext uri="{FF2B5EF4-FFF2-40B4-BE49-F238E27FC236}">
                <a16:creationId xmlns:a16="http://schemas.microsoft.com/office/drawing/2014/main" id="{28DFE681-710B-6FE5-B8E0-3BC9DB9F12D1}"/>
              </a:ext>
            </a:extLst>
          </p:cNvPr>
          <p:cNvSpPr>
            <a:spLocks noGrp="1"/>
          </p:cNvSpPr>
          <p:nvPr>
            <p:ph type="title" hasCustomPrompt="1"/>
          </p:nvPr>
        </p:nvSpPr>
        <p:spPr>
          <a:xfrm>
            <a:off x="914399" y="365125"/>
            <a:ext cx="10363201" cy="1629601"/>
          </a:xfrm>
        </p:spPr>
        <p:txBody>
          <a:bodyPr>
            <a:normAutofit/>
          </a:bodyPr>
          <a:lstStyle>
            <a:lvl1pPr>
              <a:defRPr sz="3200"/>
            </a:lvl1pPr>
          </a:lstStyle>
          <a:p>
            <a:r>
              <a:rPr lang="en-US" dirty="0"/>
              <a:t>Click to add title</a:t>
            </a:r>
          </a:p>
        </p:txBody>
      </p:sp>
      <p:sp>
        <p:nvSpPr>
          <p:cNvPr id="11" name="Content Placeholder 10">
            <a:extLst>
              <a:ext uri="{FF2B5EF4-FFF2-40B4-BE49-F238E27FC236}">
                <a16:creationId xmlns:a16="http://schemas.microsoft.com/office/drawing/2014/main" id="{3FE383D3-6A16-1891-FF52-470B26B94042}"/>
              </a:ext>
            </a:extLst>
          </p:cNvPr>
          <p:cNvSpPr>
            <a:spLocks noGrp="1"/>
          </p:cNvSpPr>
          <p:nvPr>
            <p:ph sz="quarter" idx="10" hasCustomPrompt="1"/>
          </p:nvPr>
        </p:nvSpPr>
        <p:spPr>
          <a:xfrm>
            <a:off x="914399" y="2022250"/>
            <a:ext cx="4992709" cy="3747180"/>
          </a:xfrm>
        </p:spPr>
        <p:txBody>
          <a:bodyPr>
            <a:normAutofit/>
          </a:bodyPr>
          <a:lstStyle>
            <a:lvl1pPr>
              <a:spcBef>
                <a:spcPts val="0"/>
              </a:spcBef>
              <a:spcAft>
                <a:spcPts val="1200"/>
              </a:spcAft>
              <a:defRPr sz="2000"/>
            </a:lvl1pPr>
            <a:lvl2pPr>
              <a:spcBef>
                <a:spcPts val="0"/>
              </a:spcBef>
              <a:spcAft>
                <a:spcPts val="1200"/>
              </a:spcAft>
              <a:defRPr sz="1800"/>
            </a:lvl2pPr>
            <a:lvl3pPr>
              <a:spcBef>
                <a:spcPts val="0"/>
              </a:spcBef>
              <a:spcAft>
                <a:spcPts val="1200"/>
              </a:spcAft>
              <a:defRPr sz="1600"/>
            </a:lvl3pPr>
            <a:lvl4pPr>
              <a:spcBef>
                <a:spcPts val="0"/>
              </a:spcBef>
              <a:spcAft>
                <a:spcPts val="1200"/>
              </a:spcAft>
              <a:defRPr sz="1400"/>
            </a:lvl4pPr>
            <a:lvl5pPr>
              <a:spcBef>
                <a:spcPts val="0"/>
              </a:spcBef>
              <a:spcAft>
                <a:spcPts val="1200"/>
              </a:spcAft>
              <a:defRPr sz="14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10">
            <a:extLst>
              <a:ext uri="{FF2B5EF4-FFF2-40B4-BE49-F238E27FC236}">
                <a16:creationId xmlns:a16="http://schemas.microsoft.com/office/drawing/2014/main" id="{74B5EB04-CA6E-7417-56DF-A55B21E94B74}"/>
              </a:ext>
            </a:extLst>
          </p:cNvPr>
          <p:cNvSpPr>
            <a:spLocks noGrp="1"/>
          </p:cNvSpPr>
          <p:nvPr>
            <p:ph sz="quarter" idx="11" hasCustomPrompt="1"/>
          </p:nvPr>
        </p:nvSpPr>
        <p:spPr>
          <a:xfrm>
            <a:off x="6284891" y="2022250"/>
            <a:ext cx="4992709" cy="3747180"/>
          </a:xfrm>
        </p:spPr>
        <p:txBody>
          <a:bodyPr>
            <a:normAutofit/>
          </a:bodyPr>
          <a:lstStyle>
            <a:lvl1pPr>
              <a:spcBef>
                <a:spcPts val="0"/>
              </a:spcBef>
              <a:spcAft>
                <a:spcPts val="1200"/>
              </a:spcAft>
              <a:defRPr sz="2000"/>
            </a:lvl1pPr>
            <a:lvl2pPr>
              <a:spcBef>
                <a:spcPts val="0"/>
              </a:spcBef>
              <a:spcAft>
                <a:spcPts val="1200"/>
              </a:spcAft>
              <a:defRPr sz="1800"/>
            </a:lvl2pPr>
            <a:lvl3pPr>
              <a:spcBef>
                <a:spcPts val="0"/>
              </a:spcBef>
              <a:spcAft>
                <a:spcPts val="1200"/>
              </a:spcAft>
              <a:defRPr sz="1600"/>
            </a:lvl3pPr>
            <a:lvl4pPr>
              <a:spcBef>
                <a:spcPts val="0"/>
              </a:spcBef>
              <a:spcAft>
                <a:spcPts val="1200"/>
              </a:spcAft>
              <a:defRPr sz="1400"/>
            </a:lvl4pPr>
            <a:lvl5pPr>
              <a:spcBef>
                <a:spcPts val="0"/>
              </a:spcBef>
              <a:spcAft>
                <a:spcPts val="1200"/>
              </a:spcAft>
              <a:defRPr sz="14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4177926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two Content 2">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A783FA55-EF1D-66CF-8FD5-29086D71E62F}"/>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981" t="40714" r="61027" b="44471"/>
          <a:stretch/>
        </p:blipFill>
        <p:spPr>
          <a:xfrm rot="10800000" flipV="1">
            <a:off x="-26830" y="5950040"/>
            <a:ext cx="2513521" cy="914400"/>
          </a:xfrm>
          <a:prstGeom prst="rect">
            <a:avLst/>
          </a:prstGeom>
        </p:spPr>
      </p:pic>
      <p:pic>
        <p:nvPicPr>
          <p:cNvPr id="9" name="Graphic 8">
            <a:extLst>
              <a:ext uri="{FF2B5EF4-FFF2-40B4-BE49-F238E27FC236}">
                <a16:creationId xmlns:a16="http://schemas.microsoft.com/office/drawing/2014/main" id="{542CEFED-8DE0-0155-A5B6-A44051A6D034}"/>
              </a:ext>
              <a:ext uri="{C183D7F6-B498-43B3-948B-1728B52AA6E4}">
                <adec:decorative xmlns:adec="http://schemas.microsoft.com/office/drawing/2017/decorative" val="1"/>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18883" t="18052" r="46636"/>
          <a:stretch/>
        </p:blipFill>
        <p:spPr>
          <a:xfrm rot="16200000" flipH="1" flipV="1">
            <a:off x="9553763" y="-952310"/>
            <a:ext cx="1685928" cy="3590547"/>
          </a:xfrm>
          <a:prstGeom prst="rect">
            <a:avLst/>
          </a:prstGeom>
        </p:spPr>
      </p:pic>
      <p:sp>
        <p:nvSpPr>
          <p:cNvPr id="10" name="Title 9">
            <a:extLst>
              <a:ext uri="{FF2B5EF4-FFF2-40B4-BE49-F238E27FC236}">
                <a16:creationId xmlns:a16="http://schemas.microsoft.com/office/drawing/2014/main" id="{57FC493E-284F-ADBA-D92D-883CAB13ADCA}"/>
              </a:ext>
            </a:extLst>
          </p:cNvPr>
          <p:cNvSpPr>
            <a:spLocks noGrp="1"/>
          </p:cNvSpPr>
          <p:nvPr>
            <p:ph type="title" hasCustomPrompt="1"/>
          </p:nvPr>
        </p:nvSpPr>
        <p:spPr>
          <a:xfrm>
            <a:off x="914398" y="365125"/>
            <a:ext cx="10439401" cy="1617017"/>
          </a:xfrm>
        </p:spPr>
        <p:txBody>
          <a:bodyPr>
            <a:normAutofit/>
          </a:bodyPr>
          <a:lstStyle>
            <a:lvl1pPr>
              <a:defRPr sz="3200"/>
            </a:lvl1pPr>
          </a:lstStyle>
          <a:p>
            <a:r>
              <a:rPr lang="en-US" dirty="0"/>
              <a:t>Click to add title</a:t>
            </a:r>
          </a:p>
        </p:txBody>
      </p:sp>
      <p:sp>
        <p:nvSpPr>
          <p:cNvPr id="11" name="Content Placeholder 10">
            <a:extLst>
              <a:ext uri="{FF2B5EF4-FFF2-40B4-BE49-F238E27FC236}">
                <a16:creationId xmlns:a16="http://schemas.microsoft.com/office/drawing/2014/main" id="{4B8B2035-4AA9-D25E-9F15-3ED36F734D13}"/>
              </a:ext>
            </a:extLst>
          </p:cNvPr>
          <p:cNvSpPr>
            <a:spLocks noGrp="1"/>
          </p:cNvSpPr>
          <p:nvPr>
            <p:ph sz="quarter" idx="10" hasCustomPrompt="1"/>
          </p:nvPr>
        </p:nvSpPr>
        <p:spPr>
          <a:xfrm>
            <a:off x="914399" y="2022250"/>
            <a:ext cx="3310129" cy="3747180"/>
          </a:xfrm>
        </p:spPr>
        <p:txBody>
          <a:bodyPr>
            <a:normAutofit/>
          </a:bodyPr>
          <a:lstStyle>
            <a:lvl1pPr>
              <a:spcBef>
                <a:spcPts val="0"/>
              </a:spcBef>
              <a:spcAft>
                <a:spcPts val="1200"/>
              </a:spcAft>
              <a:defRPr sz="2000" b="1"/>
            </a:lvl1pPr>
            <a:lvl2pPr>
              <a:spcBef>
                <a:spcPts val="0"/>
              </a:spcBef>
              <a:spcAft>
                <a:spcPts val="1200"/>
              </a:spcAft>
              <a:defRPr sz="1800" b="1"/>
            </a:lvl2pPr>
            <a:lvl3pPr>
              <a:spcBef>
                <a:spcPts val="0"/>
              </a:spcBef>
              <a:spcAft>
                <a:spcPts val="1200"/>
              </a:spcAft>
              <a:defRPr sz="1600" b="1"/>
            </a:lvl3pPr>
            <a:lvl4pPr>
              <a:spcBef>
                <a:spcPts val="0"/>
              </a:spcBef>
              <a:spcAft>
                <a:spcPts val="1200"/>
              </a:spcAft>
              <a:defRPr sz="1400" b="1"/>
            </a:lvl4pPr>
            <a:lvl5pPr>
              <a:spcBef>
                <a:spcPts val="0"/>
              </a:spcBef>
              <a:spcAft>
                <a:spcPts val="1200"/>
              </a:spcAft>
              <a:defRPr sz="1400" b="1"/>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10">
            <a:extLst>
              <a:ext uri="{FF2B5EF4-FFF2-40B4-BE49-F238E27FC236}">
                <a16:creationId xmlns:a16="http://schemas.microsoft.com/office/drawing/2014/main" id="{6A694422-6B3E-3D80-AC41-FD1CED52ACAB}"/>
              </a:ext>
            </a:extLst>
          </p:cNvPr>
          <p:cNvSpPr>
            <a:spLocks noGrp="1"/>
          </p:cNvSpPr>
          <p:nvPr>
            <p:ph sz="quarter" idx="11" hasCustomPrompt="1"/>
          </p:nvPr>
        </p:nvSpPr>
        <p:spPr>
          <a:xfrm>
            <a:off x="4602310" y="2018120"/>
            <a:ext cx="6751489" cy="3747180"/>
          </a:xfrm>
        </p:spPr>
        <p:txBody>
          <a:bodyPr>
            <a:normAutofit/>
          </a:bodyPr>
          <a:lstStyle>
            <a:lvl1pPr>
              <a:spcBef>
                <a:spcPts val="0"/>
              </a:spcBef>
              <a:spcAft>
                <a:spcPts val="1200"/>
              </a:spcAft>
              <a:defRPr sz="2000"/>
            </a:lvl1pPr>
            <a:lvl2pPr>
              <a:spcBef>
                <a:spcPts val="0"/>
              </a:spcBef>
              <a:spcAft>
                <a:spcPts val="1200"/>
              </a:spcAft>
              <a:defRPr sz="1800"/>
            </a:lvl2pPr>
            <a:lvl3pPr>
              <a:spcBef>
                <a:spcPts val="0"/>
              </a:spcBef>
              <a:spcAft>
                <a:spcPts val="1200"/>
              </a:spcAft>
              <a:defRPr sz="1600"/>
            </a:lvl3pPr>
            <a:lvl4pPr>
              <a:spcBef>
                <a:spcPts val="0"/>
              </a:spcBef>
              <a:spcAft>
                <a:spcPts val="1200"/>
              </a:spcAft>
              <a:defRPr sz="1400"/>
            </a:lvl4pPr>
            <a:lvl5pPr>
              <a:spcBef>
                <a:spcPts val="0"/>
              </a:spcBef>
              <a:spcAft>
                <a:spcPts val="1200"/>
              </a:spcAft>
              <a:defRPr sz="14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7828138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Content and right Image">
    <p:bg>
      <p:bgPr>
        <a:solidFill>
          <a:schemeClr val="accent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48DBD2A1-633E-7A22-751B-5CEFCA93F20C}"/>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67703" t="485" b="67543"/>
          <a:stretch/>
        </p:blipFill>
        <p:spPr>
          <a:xfrm rot="5400000">
            <a:off x="-115162" y="115164"/>
            <a:ext cx="1895058" cy="1664735"/>
          </a:xfrm>
          <a:prstGeom prst="rect">
            <a:avLst/>
          </a:prstGeom>
        </p:spPr>
      </p:pic>
      <p:sp>
        <p:nvSpPr>
          <p:cNvPr id="9" name="Title 8">
            <a:extLst>
              <a:ext uri="{FF2B5EF4-FFF2-40B4-BE49-F238E27FC236}">
                <a16:creationId xmlns:a16="http://schemas.microsoft.com/office/drawing/2014/main" id="{3E7BF4D0-D641-9859-157D-B9094EF3DAB1}"/>
              </a:ext>
            </a:extLst>
          </p:cNvPr>
          <p:cNvSpPr>
            <a:spLocks noGrp="1"/>
          </p:cNvSpPr>
          <p:nvPr>
            <p:ph type="title" hasCustomPrompt="1"/>
          </p:nvPr>
        </p:nvSpPr>
        <p:spPr>
          <a:xfrm>
            <a:off x="916385" y="446313"/>
            <a:ext cx="5179615" cy="1448747"/>
          </a:xfrm>
        </p:spPr>
        <p:txBody>
          <a:bodyPr>
            <a:normAutofit/>
          </a:bodyPr>
          <a:lstStyle>
            <a:lvl1pPr>
              <a:defRPr sz="3200"/>
            </a:lvl1pPr>
          </a:lstStyle>
          <a:p>
            <a:r>
              <a:rPr lang="en-US" dirty="0"/>
              <a:t>Click to add title</a:t>
            </a:r>
          </a:p>
        </p:txBody>
      </p:sp>
      <p:sp>
        <p:nvSpPr>
          <p:cNvPr id="10" name="Content Placeholder 10">
            <a:extLst>
              <a:ext uri="{FF2B5EF4-FFF2-40B4-BE49-F238E27FC236}">
                <a16:creationId xmlns:a16="http://schemas.microsoft.com/office/drawing/2014/main" id="{115AE488-757F-4C5A-7733-85C1D1EA98D3}"/>
              </a:ext>
            </a:extLst>
          </p:cNvPr>
          <p:cNvSpPr>
            <a:spLocks noGrp="1"/>
          </p:cNvSpPr>
          <p:nvPr>
            <p:ph sz="quarter" idx="10" hasCustomPrompt="1"/>
          </p:nvPr>
        </p:nvSpPr>
        <p:spPr>
          <a:xfrm>
            <a:off x="914399" y="2022250"/>
            <a:ext cx="5181600" cy="3747180"/>
          </a:xfrm>
        </p:spPr>
        <p:txBody>
          <a:bodyPr>
            <a:normAutofit/>
          </a:bodyPr>
          <a:lstStyle>
            <a:lvl1pPr>
              <a:spcBef>
                <a:spcPts val="0"/>
              </a:spcBef>
              <a:spcAft>
                <a:spcPts val="1200"/>
              </a:spcAft>
              <a:defRPr sz="2000" b="0"/>
            </a:lvl1pPr>
            <a:lvl2pPr>
              <a:spcBef>
                <a:spcPts val="0"/>
              </a:spcBef>
              <a:spcAft>
                <a:spcPts val="1200"/>
              </a:spcAft>
              <a:defRPr sz="1800" b="0"/>
            </a:lvl2pPr>
            <a:lvl3pPr>
              <a:spcBef>
                <a:spcPts val="0"/>
              </a:spcBef>
              <a:spcAft>
                <a:spcPts val="1200"/>
              </a:spcAft>
              <a:defRPr sz="1600" b="0"/>
            </a:lvl3pPr>
            <a:lvl4pPr>
              <a:spcBef>
                <a:spcPts val="0"/>
              </a:spcBef>
              <a:spcAft>
                <a:spcPts val="1200"/>
              </a:spcAft>
              <a:defRPr sz="1400" b="0"/>
            </a:lvl4pPr>
            <a:lvl5pPr>
              <a:spcBef>
                <a:spcPts val="0"/>
              </a:spcBef>
              <a:spcAft>
                <a:spcPts val="1200"/>
              </a:spcAft>
              <a:defRPr sz="1400" b="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B5CEABB6-07DC-46E8-9B57-56EC44A396E5}" type="slidenum">
              <a:rPr lang="en-US" smtClean="0"/>
              <a:pPr/>
              <a:t>‹#›</a:t>
            </a:fld>
            <a:endParaRPr lang="en-US" dirty="0"/>
          </a:p>
        </p:txBody>
      </p:sp>
      <p:sp>
        <p:nvSpPr>
          <p:cNvPr id="12" name="Picture Placeholder 11">
            <a:extLst>
              <a:ext uri="{FF2B5EF4-FFF2-40B4-BE49-F238E27FC236}">
                <a16:creationId xmlns:a16="http://schemas.microsoft.com/office/drawing/2014/main" id="{39DD264F-42B5-DBB0-9839-DB4C6827ED76}"/>
              </a:ext>
            </a:extLst>
          </p:cNvPr>
          <p:cNvSpPr>
            <a:spLocks noGrp="1"/>
          </p:cNvSpPr>
          <p:nvPr>
            <p:ph type="pic" sz="quarter" idx="11"/>
          </p:nvPr>
        </p:nvSpPr>
        <p:spPr>
          <a:xfrm>
            <a:off x="6076950" y="0"/>
            <a:ext cx="6115050" cy="6868886"/>
          </a:xfrm>
          <a:custGeom>
            <a:avLst/>
            <a:gdLst>
              <a:gd name="connsiteX0" fmla="*/ 0 w 6115050"/>
              <a:gd name="connsiteY0" fmla="*/ 0 h 6858000"/>
              <a:gd name="connsiteX1" fmla="*/ 6115050 w 6115050"/>
              <a:gd name="connsiteY1" fmla="*/ 0 h 6858000"/>
              <a:gd name="connsiteX2" fmla="*/ 6115050 w 6115050"/>
              <a:gd name="connsiteY2" fmla="*/ 6858000 h 6858000"/>
              <a:gd name="connsiteX3" fmla="*/ 0 w 6115050"/>
              <a:gd name="connsiteY3" fmla="*/ 6858000 h 6858000"/>
              <a:gd name="connsiteX4" fmla="*/ 0 w 6115050"/>
              <a:gd name="connsiteY4" fmla="*/ 0 h 6858000"/>
              <a:gd name="connsiteX0" fmla="*/ 2024742 w 6115050"/>
              <a:gd name="connsiteY0" fmla="*/ 0 h 6858000"/>
              <a:gd name="connsiteX1" fmla="*/ 6115050 w 6115050"/>
              <a:gd name="connsiteY1" fmla="*/ 0 h 6858000"/>
              <a:gd name="connsiteX2" fmla="*/ 6115050 w 6115050"/>
              <a:gd name="connsiteY2" fmla="*/ 6858000 h 6858000"/>
              <a:gd name="connsiteX3" fmla="*/ 0 w 6115050"/>
              <a:gd name="connsiteY3" fmla="*/ 6858000 h 6858000"/>
              <a:gd name="connsiteX4" fmla="*/ 2024742 w 6115050"/>
              <a:gd name="connsiteY4" fmla="*/ 0 h 6858000"/>
              <a:gd name="connsiteX0" fmla="*/ 2024742 w 6115050"/>
              <a:gd name="connsiteY0" fmla="*/ 0 h 6858000"/>
              <a:gd name="connsiteX1" fmla="*/ 6115050 w 6115050"/>
              <a:gd name="connsiteY1" fmla="*/ 0 h 6858000"/>
              <a:gd name="connsiteX2" fmla="*/ 6115050 w 6115050"/>
              <a:gd name="connsiteY2" fmla="*/ 3603171 h 6858000"/>
              <a:gd name="connsiteX3" fmla="*/ 6115050 w 6115050"/>
              <a:gd name="connsiteY3" fmla="*/ 6858000 h 6858000"/>
              <a:gd name="connsiteX4" fmla="*/ 0 w 6115050"/>
              <a:gd name="connsiteY4" fmla="*/ 6858000 h 6858000"/>
              <a:gd name="connsiteX5" fmla="*/ 2024742 w 6115050"/>
              <a:gd name="connsiteY5" fmla="*/ 0 h 6858000"/>
              <a:gd name="connsiteX0" fmla="*/ 2024742 w 6115050"/>
              <a:gd name="connsiteY0" fmla="*/ 0 h 6868886"/>
              <a:gd name="connsiteX1" fmla="*/ 6115050 w 6115050"/>
              <a:gd name="connsiteY1" fmla="*/ 0 h 6868886"/>
              <a:gd name="connsiteX2" fmla="*/ 6115050 w 6115050"/>
              <a:gd name="connsiteY2" fmla="*/ 3603171 h 6868886"/>
              <a:gd name="connsiteX3" fmla="*/ 5157107 w 6115050"/>
              <a:gd name="connsiteY3" fmla="*/ 6868886 h 6868886"/>
              <a:gd name="connsiteX4" fmla="*/ 0 w 6115050"/>
              <a:gd name="connsiteY4" fmla="*/ 6858000 h 6868886"/>
              <a:gd name="connsiteX5" fmla="*/ 2024742 w 6115050"/>
              <a:gd name="connsiteY5" fmla="*/ 0 h 6868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15050" h="6868886">
                <a:moveTo>
                  <a:pt x="2024742" y="0"/>
                </a:moveTo>
                <a:lnTo>
                  <a:pt x="6115050" y="0"/>
                </a:lnTo>
                <a:lnTo>
                  <a:pt x="6115050" y="3603171"/>
                </a:lnTo>
                <a:lnTo>
                  <a:pt x="5157107" y="6868886"/>
                </a:lnTo>
                <a:lnTo>
                  <a:pt x="0" y="6858000"/>
                </a:lnTo>
                <a:lnTo>
                  <a:pt x="2024742" y="0"/>
                </a:lnTo>
                <a:close/>
              </a:path>
            </a:pathLst>
          </a:custGeom>
        </p:spPr>
        <p:txBody>
          <a:bodyPr>
            <a:normAutofit/>
          </a:bodyPr>
          <a:lstStyle>
            <a:lvl1pPr marL="0" indent="0" algn="r">
              <a:buNone/>
              <a:defRPr sz="2000"/>
            </a:lvl1pPr>
          </a:lstStyle>
          <a:p>
            <a:r>
              <a:rPr lang="en-US"/>
              <a:t>Click icon to add picture</a:t>
            </a:r>
            <a:endParaRPr lang="en-US" dirty="0"/>
          </a:p>
        </p:txBody>
      </p:sp>
    </p:spTree>
    <p:extLst>
      <p:ext uri="{BB962C8B-B14F-4D97-AF65-F5344CB8AC3E}">
        <p14:creationId xmlns:p14="http://schemas.microsoft.com/office/powerpoint/2010/main" val="34670084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4C17E5-24ED-44BC-BA50-02EF903552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33D101-3AF0-4F06-90ED-B83615C36C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AE9FDE-AF95-49F8-A927-35A23C9E65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5" name="Footer Placeholder 4">
            <a:extLst>
              <a:ext uri="{FF2B5EF4-FFF2-40B4-BE49-F238E27FC236}">
                <a16:creationId xmlns:a16="http://schemas.microsoft.com/office/drawing/2014/main" id="{CC2E900D-8FF9-4E80-860D-89C2D3B4E4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Pitch Deck</a:t>
            </a:r>
          </a:p>
        </p:txBody>
      </p:sp>
      <p:sp>
        <p:nvSpPr>
          <p:cNvPr id="6" name="Slide Number Placeholder 5">
            <a:extLst>
              <a:ext uri="{FF2B5EF4-FFF2-40B4-BE49-F238E27FC236}">
                <a16:creationId xmlns:a16="http://schemas.microsoft.com/office/drawing/2014/main" id="{F1A66A0C-1415-46A3-A1FF-BE18C70873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928452137"/>
      </p:ext>
    </p:extLst>
  </p:cSld>
  <p:clrMap bg1="lt1" tx1="dk1" bg2="lt2" tx2="dk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12" r:id="rId6"/>
    <p:sldLayoutId id="2147483713" r:id="rId7"/>
    <p:sldLayoutId id="2147483714" r:id="rId8"/>
    <p:sldLayoutId id="2147483715" r:id="rId9"/>
    <p:sldLayoutId id="2147483716" r:id="rId10"/>
    <p:sldLayoutId id="2147483717" r:id="rId11"/>
    <p:sldLayoutId id="2147483718" r:id="rId12"/>
    <p:sldLayoutId id="2147483706" r:id="rId13"/>
  </p:sldLayoutIdLst>
  <p:hf hdr="0" ftr="0" dt="0"/>
  <p:txStyles>
    <p:titleStyle>
      <a:lvl1pPr algn="l" defTabSz="914400" rtl="0" eaLnBrk="1" latinLnBrk="0" hangingPunct="1">
        <a:lnSpc>
          <a:spcPct val="90000"/>
        </a:lnSpc>
        <a:spcBef>
          <a:spcPct val="0"/>
        </a:spcBef>
        <a:buNone/>
        <a:defRPr sz="44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3.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1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3.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1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6.xml"/><Relationship Id="rId1" Type="http://schemas.openxmlformats.org/officeDocument/2006/relationships/slideLayout" Target="../slideLayouts/slideLayout5.xml"/><Relationship Id="rId5" Type="http://schemas.openxmlformats.org/officeDocument/2006/relationships/image" Target="../media/image68.png"/><Relationship Id="rId4" Type="http://schemas.openxmlformats.org/officeDocument/2006/relationships/image" Target="../media/image67.png"/></Relationships>
</file>

<file path=ppt/slides/_rels/slide13.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71.png"/></Relationships>
</file>

<file path=ppt/slides/_rels/slide1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74.png"/><Relationship Id="rId4" Type="http://schemas.openxmlformats.org/officeDocument/2006/relationships/image" Target="../media/image73.png"/></Relationships>
</file>

<file path=ppt/slides/_rels/slide1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9.xml"/><Relationship Id="rId1" Type="http://schemas.openxmlformats.org/officeDocument/2006/relationships/slideLayout" Target="../slideLayouts/slideLayout8.xml"/><Relationship Id="rId5" Type="http://schemas.openxmlformats.org/officeDocument/2006/relationships/image" Target="../media/image77.png"/><Relationship Id="rId4" Type="http://schemas.openxmlformats.org/officeDocument/2006/relationships/image" Target="../media/image76.png"/></Relationships>
</file>

<file path=ppt/slides/_rels/slide17.xml.rels><?xml version="1.0" encoding="UTF-8" standalone="yes"?>
<Relationships xmlns="http://schemas.openxmlformats.org/package/2006/relationships"><Relationship Id="rId3" Type="http://schemas.openxmlformats.org/officeDocument/2006/relationships/image" Target="../media/image78.png"/><Relationship Id="rId7" Type="http://schemas.openxmlformats.org/officeDocument/2006/relationships/image" Target="../media/image82.png"/><Relationship Id="rId2" Type="http://schemas.openxmlformats.org/officeDocument/2006/relationships/notesSlide" Target="../notesSlides/notesSlide10.xml"/><Relationship Id="rId1" Type="http://schemas.openxmlformats.org/officeDocument/2006/relationships/slideLayout" Target="../slideLayouts/slideLayout9.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s>
</file>

<file path=ppt/slides/_rels/slide1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1.xml"/><Relationship Id="rId1" Type="http://schemas.openxmlformats.org/officeDocument/2006/relationships/slideLayout" Target="../slideLayouts/slideLayout10.xml"/><Relationship Id="rId5" Type="http://schemas.openxmlformats.org/officeDocument/2006/relationships/image" Target="../media/image85.png"/><Relationship Id="rId4" Type="http://schemas.openxmlformats.org/officeDocument/2006/relationships/image" Target="../media/image84.png"/></Relationships>
</file>

<file path=ppt/slides/_rels/slide19.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12.xml"/><Relationship Id="rId1" Type="http://schemas.openxmlformats.org/officeDocument/2006/relationships/slideLayout" Target="../slideLayouts/slideLayout11.xml"/><Relationship Id="rId4" Type="http://schemas.openxmlformats.org/officeDocument/2006/relationships/image" Target="../media/image87.png"/></Relationships>
</file>

<file path=ppt/slides/_rels/slide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3.xml"/><Relationship Id="rId4" Type="http://schemas.openxmlformats.org/officeDocument/2006/relationships/image" Target="../media/image90.png"/></Relationships>
</file>

<file path=ppt/slides/_rels/slide21.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3.xml"/><Relationship Id="rId4" Type="http://schemas.openxmlformats.org/officeDocument/2006/relationships/image" Target="../media/image93.png"/></Relationships>
</file>

<file path=ppt/slides/_rels/slide22.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3.xml"/><Relationship Id="rId5" Type="http://schemas.openxmlformats.org/officeDocument/2006/relationships/image" Target="../media/image97.png"/><Relationship Id="rId4" Type="http://schemas.openxmlformats.org/officeDocument/2006/relationships/image" Target="../media/image96.png"/></Relationships>
</file>

<file path=ppt/slides/_rels/slide23.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3.xml"/><Relationship Id="rId5" Type="http://schemas.openxmlformats.org/officeDocument/2006/relationships/image" Target="../media/image101.png"/><Relationship Id="rId4" Type="http://schemas.openxmlformats.org/officeDocument/2006/relationships/image" Target="../media/image100.png"/></Relationships>
</file>

<file path=ppt/slides/_rels/slide24.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3.xml"/><Relationship Id="rId5" Type="http://schemas.openxmlformats.org/officeDocument/2006/relationships/image" Target="../media/image105.png"/><Relationship Id="rId4" Type="http://schemas.openxmlformats.org/officeDocument/2006/relationships/image" Target="../media/image104.png"/></Relationships>
</file>

<file path=ppt/slides/_rels/slide25.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3.xml"/><Relationship Id="rId5" Type="http://schemas.openxmlformats.org/officeDocument/2006/relationships/image" Target="../media/image109.png"/><Relationship Id="rId4" Type="http://schemas.openxmlformats.org/officeDocument/2006/relationships/image" Target="../media/image108.png"/></Relationships>
</file>

<file path=ppt/slides/_rels/slide26.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3.xml"/><Relationship Id="rId6" Type="http://schemas.openxmlformats.org/officeDocument/2006/relationships/image" Target="../media/image114.png"/><Relationship Id="rId5" Type="http://schemas.openxmlformats.org/officeDocument/2006/relationships/image" Target="../media/image113.png"/><Relationship Id="rId4" Type="http://schemas.openxmlformats.org/officeDocument/2006/relationships/image" Target="../media/image112.png"/></Relationships>
</file>

<file path=ppt/slides/_rels/slide27.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13.xml"/><Relationship Id="rId4" Type="http://schemas.openxmlformats.org/officeDocument/2006/relationships/image" Target="../media/image117.svg"/></Relationships>
</file>

<file path=ppt/slides/_rels/slide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33.png"/></Relationships>
</file>

<file path=ppt/slides/_rels/slide5.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xml"/><Relationship Id="rId1" Type="http://schemas.openxmlformats.org/officeDocument/2006/relationships/slideLayout" Target="../slideLayouts/slideLayout4.xml"/><Relationship Id="rId5" Type="http://schemas.openxmlformats.org/officeDocument/2006/relationships/image" Target="../media/image42.png"/><Relationship Id="rId4" Type="http://schemas.openxmlformats.org/officeDocument/2006/relationships/image" Target="../media/image41.png"/></Relationships>
</file>

<file path=ppt/slides/_rels/slide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3.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3.xml"/><Relationship Id="rId5" Type="http://schemas.openxmlformats.org/officeDocument/2006/relationships/image" Target="../media/image51.png"/><Relationship Id="rId4" Type="http://schemas.openxmlformats.org/officeDocument/2006/relationships/image" Target="../media/image50.png"/></Relationships>
</file>

<file path=ppt/slides/_rels/slide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3.xml"/><Relationship Id="rId5" Type="http://schemas.openxmlformats.org/officeDocument/2006/relationships/image" Target="../media/image55.png"/><Relationship Id="rId4" Type="http://schemas.openxmlformats.org/officeDocument/2006/relationships/image" Target="../media/image5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40D96-BFFB-05BD-30ED-0352500CD058}"/>
              </a:ext>
            </a:extLst>
          </p:cNvPr>
          <p:cNvSpPr>
            <a:spLocks noGrp="1"/>
          </p:cNvSpPr>
          <p:nvPr>
            <p:ph type="title"/>
          </p:nvPr>
        </p:nvSpPr>
        <p:spPr>
          <a:xfrm>
            <a:off x="6096000" y="2773681"/>
            <a:ext cx="5674360" cy="3200400"/>
          </a:xfrm>
        </p:spPr>
        <p:txBody>
          <a:bodyPr>
            <a:normAutofit/>
          </a:bodyPr>
          <a:lstStyle/>
          <a:p>
            <a:r>
              <a:rPr lang="en-US" dirty="0"/>
              <a:t>DELE CA1 (CNN &amp; RNN)</a:t>
            </a:r>
            <a:br>
              <a:rPr lang="en-US" dirty="0"/>
            </a:br>
            <a:r>
              <a:rPr lang="en-US" sz="3300" dirty="0"/>
              <a:t>Shaun </a:t>
            </a:r>
            <a:r>
              <a:rPr lang="en-US" sz="3300" dirty="0" err="1"/>
              <a:t>Kwo</a:t>
            </a:r>
            <a:br>
              <a:rPr lang="en-US" sz="3300" dirty="0"/>
            </a:br>
            <a:r>
              <a:rPr lang="en-US" sz="3300" dirty="0"/>
              <a:t>2317933</a:t>
            </a:r>
            <a:br>
              <a:rPr lang="en-US" sz="3300" dirty="0"/>
            </a:br>
            <a:r>
              <a:rPr lang="en-US" sz="3300" dirty="0"/>
              <a:t>2A/03</a:t>
            </a:r>
          </a:p>
        </p:txBody>
      </p:sp>
    </p:spTree>
    <p:extLst>
      <p:ext uri="{BB962C8B-B14F-4D97-AF65-F5344CB8AC3E}">
        <p14:creationId xmlns:p14="http://schemas.microsoft.com/office/powerpoint/2010/main" val="29453900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E5438A-F28D-CD35-834A-0405C4207112}"/>
              </a:ext>
            </a:extLst>
          </p:cNvPr>
          <p:cNvSpPr>
            <a:spLocks noGrp="1"/>
          </p:cNvSpPr>
          <p:nvPr>
            <p:ph type="title"/>
          </p:nvPr>
        </p:nvSpPr>
        <p:spPr>
          <a:xfrm>
            <a:off x="4069269" y="404086"/>
            <a:ext cx="10853928" cy="171704"/>
          </a:xfrm>
        </p:spPr>
        <p:txBody>
          <a:bodyPr>
            <a:noAutofit/>
          </a:bodyPr>
          <a:lstStyle/>
          <a:p>
            <a:r>
              <a:rPr lang="en-SG" sz="3500" u="sng" dirty="0"/>
              <a:t>Increasing epochs from 100 to 200</a:t>
            </a:r>
            <a:endParaRPr lang="en-US" sz="3500" u="sng" dirty="0"/>
          </a:p>
        </p:txBody>
      </p:sp>
      <p:pic>
        <p:nvPicPr>
          <p:cNvPr id="5" name="Picture 4">
            <a:extLst>
              <a:ext uri="{FF2B5EF4-FFF2-40B4-BE49-F238E27FC236}">
                <a16:creationId xmlns:a16="http://schemas.microsoft.com/office/drawing/2014/main" id="{19774435-8614-DDE0-FE7C-FA81CD5C6730}"/>
              </a:ext>
            </a:extLst>
          </p:cNvPr>
          <p:cNvPicPr>
            <a:picLocks noChangeAspect="1"/>
          </p:cNvPicPr>
          <p:nvPr/>
        </p:nvPicPr>
        <p:blipFill>
          <a:blip r:embed="rId2"/>
          <a:stretch>
            <a:fillRect/>
          </a:stretch>
        </p:blipFill>
        <p:spPr>
          <a:xfrm>
            <a:off x="0" y="0"/>
            <a:ext cx="3921201" cy="6858000"/>
          </a:xfrm>
          <a:prstGeom prst="rect">
            <a:avLst/>
          </a:prstGeom>
        </p:spPr>
      </p:pic>
      <p:pic>
        <p:nvPicPr>
          <p:cNvPr id="7" name="Picture 6">
            <a:extLst>
              <a:ext uri="{FF2B5EF4-FFF2-40B4-BE49-F238E27FC236}">
                <a16:creationId xmlns:a16="http://schemas.microsoft.com/office/drawing/2014/main" id="{D4549FD3-A3DD-0150-0137-3E9B96C7F6B5}"/>
              </a:ext>
            </a:extLst>
          </p:cNvPr>
          <p:cNvPicPr>
            <a:picLocks noChangeAspect="1"/>
          </p:cNvPicPr>
          <p:nvPr/>
        </p:nvPicPr>
        <p:blipFill>
          <a:blip r:embed="rId3"/>
          <a:stretch>
            <a:fillRect/>
          </a:stretch>
        </p:blipFill>
        <p:spPr>
          <a:xfrm>
            <a:off x="4069269" y="3557390"/>
            <a:ext cx="2862942" cy="684066"/>
          </a:xfrm>
          <a:prstGeom prst="rect">
            <a:avLst/>
          </a:prstGeom>
        </p:spPr>
      </p:pic>
      <p:pic>
        <p:nvPicPr>
          <p:cNvPr id="9" name="Picture 8">
            <a:extLst>
              <a:ext uri="{FF2B5EF4-FFF2-40B4-BE49-F238E27FC236}">
                <a16:creationId xmlns:a16="http://schemas.microsoft.com/office/drawing/2014/main" id="{FDDCC7D3-AFF4-B2FE-EF6F-0E22A45504A5}"/>
              </a:ext>
            </a:extLst>
          </p:cNvPr>
          <p:cNvPicPr>
            <a:picLocks noChangeAspect="1"/>
          </p:cNvPicPr>
          <p:nvPr/>
        </p:nvPicPr>
        <p:blipFill>
          <a:blip r:embed="rId4"/>
          <a:stretch>
            <a:fillRect/>
          </a:stretch>
        </p:blipFill>
        <p:spPr>
          <a:xfrm>
            <a:off x="3939022" y="961722"/>
            <a:ext cx="3848635" cy="2467278"/>
          </a:xfrm>
          <a:prstGeom prst="rect">
            <a:avLst/>
          </a:prstGeom>
        </p:spPr>
      </p:pic>
      <p:pic>
        <p:nvPicPr>
          <p:cNvPr id="11" name="Picture 10">
            <a:extLst>
              <a:ext uri="{FF2B5EF4-FFF2-40B4-BE49-F238E27FC236}">
                <a16:creationId xmlns:a16="http://schemas.microsoft.com/office/drawing/2014/main" id="{41DFE3F4-0CD3-7586-BACB-DDCF9225A076}"/>
              </a:ext>
            </a:extLst>
          </p:cNvPr>
          <p:cNvPicPr>
            <a:picLocks noChangeAspect="1"/>
          </p:cNvPicPr>
          <p:nvPr/>
        </p:nvPicPr>
        <p:blipFill>
          <a:blip r:embed="rId5"/>
          <a:stretch>
            <a:fillRect/>
          </a:stretch>
        </p:blipFill>
        <p:spPr>
          <a:xfrm>
            <a:off x="7774047" y="709555"/>
            <a:ext cx="4417953" cy="3598494"/>
          </a:xfrm>
          <a:prstGeom prst="rect">
            <a:avLst/>
          </a:prstGeom>
        </p:spPr>
      </p:pic>
      <p:pic>
        <p:nvPicPr>
          <p:cNvPr id="15" name="Picture 14">
            <a:extLst>
              <a:ext uri="{FF2B5EF4-FFF2-40B4-BE49-F238E27FC236}">
                <a16:creationId xmlns:a16="http://schemas.microsoft.com/office/drawing/2014/main" id="{FA97D68A-828C-60E2-B37D-0A899F085889}"/>
              </a:ext>
            </a:extLst>
          </p:cNvPr>
          <p:cNvPicPr>
            <a:picLocks noChangeAspect="1"/>
          </p:cNvPicPr>
          <p:nvPr/>
        </p:nvPicPr>
        <p:blipFill>
          <a:blip r:embed="rId6"/>
          <a:stretch>
            <a:fillRect/>
          </a:stretch>
        </p:blipFill>
        <p:spPr>
          <a:xfrm>
            <a:off x="4069268" y="4305692"/>
            <a:ext cx="8122731" cy="2533518"/>
          </a:xfrm>
          <a:prstGeom prst="rect">
            <a:avLst/>
          </a:prstGeom>
        </p:spPr>
      </p:pic>
    </p:spTree>
    <p:extLst>
      <p:ext uri="{BB962C8B-B14F-4D97-AF65-F5344CB8AC3E}">
        <p14:creationId xmlns:p14="http://schemas.microsoft.com/office/powerpoint/2010/main" val="2921621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D3EE526-DB13-96A0-C59D-B4CB12A5C6CF}"/>
              </a:ext>
            </a:extLst>
          </p:cNvPr>
          <p:cNvPicPr>
            <a:picLocks noChangeAspect="1"/>
          </p:cNvPicPr>
          <p:nvPr/>
        </p:nvPicPr>
        <p:blipFill>
          <a:blip r:embed="rId2"/>
          <a:stretch>
            <a:fillRect/>
          </a:stretch>
        </p:blipFill>
        <p:spPr>
          <a:xfrm>
            <a:off x="22615" y="0"/>
            <a:ext cx="5557345" cy="6858000"/>
          </a:xfrm>
          <a:prstGeom prst="rect">
            <a:avLst/>
          </a:prstGeom>
        </p:spPr>
      </p:pic>
      <p:pic>
        <p:nvPicPr>
          <p:cNvPr id="18" name="Picture 17">
            <a:extLst>
              <a:ext uri="{FF2B5EF4-FFF2-40B4-BE49-F238E27FC236}">
                <a16:creationId xmlns:a16="http://schemas.microsoft.com/office/drawing/2014/main" id="{ADC559E1-E276-7219-EB85-DF6CD699CCC9}"/>
              </a:ext>
            </a:extLst>
          </p:cNvPr>
          <p:cNvPicPr>
            <a:picLocks noChangeAspect="1"/>
          </p:cNvPicPr>
          <p:nvPr/>
        </p:nvPicPr>
        <p:blipFill>
          <a:blip r:embed="rId3"/>
          <a:stretch>
            <a:fillRect/>
          </a:stretch>
        </p:blipFill>
        <p:spPr>
          <a:xfrm>
            <a:off x="5579960" y="0"/>
            <a:ext cx="6589425" cy="3195024"/>
          </a:xfrm>
          <a:prstGeom prst="rect">
            <a:avLst/>
          </a:prstGeom>
        </p:spPr>
      </p:pic>
      <p:pic>
        <p:nvPicPr>
          <p:cNvPr id="22" name="Picture 21">
            <a:extLst>
              <a:ext uri="{FF2B5EF4-FFF2-40B4-BE49-F238E27FC236}">
                <a16:creationId xmlns:a16="http://schemas.microsoft.com/office/drawing/2014/main" id="{C83CFD9E-D86E-693D-A8AA-A12C9C390F24}"/>
              </a:ext>
            </a:extLst>
          </p:cNvPr>
          <p:cNvPicPr>
            <a:picLocks noChangeAspect="1"/>
          </p:cNvPicPr>
          <p:nvPr/>
        </p:nvPicPr>
        <p:blipFill>
          <a:blip r:embed="rId4"/>
          <a:stretch>
            <a:fillRect/>
          </a:stretch>
        </p:blipFill>
        <p:spPr>
          <a:xfrm>
            <a:off x="8337590" y="3814234"/>
            <a:ext cx="3609918" cy="2947080"/>
          </a:xfrm>
          <a:prstGeom prst="rect">
            <a:avLst/>
          </a:prstGeom>
        </p:spPr>
      </p:pic>
      <p:pic>
        <p:nvPicPr>
          <p:cNvPr id="24" name="Picture 23">
            <a:extLst>
              <a:ext uri="{FF2B5EF4-FFF2-40B4-BE49-F238E27FC236}">
                <a16:creationId xmlns:a16="http://schemas.microsoft.com/office/drawing/2014/main" id="{17AC476C-3322-C94C-0BB7-BC157736901E}"/>
              </a:ext>
            </a:extLst>
          </p:cNvPr>
          <p:cNvPicPr>
            <a:picLocks noChangeAspect="1"/>
          </p:cNvPicPr>
          <p:nvPr/>
        </p:nvPicPr>
        <p:blipFill>
          <a:blip r:embed="rId5"/>
          <a:stretch>
            <a:fillRect/>
          </a:stretch>
        </p:blipFill>
        <p:spPr>
          <a:xfrm>
            <a:off x="1929978" y="2798064"/>
            <a:ext cx="3589371" cy="960120"/>
          </a:xfrm>
          <a:prstGeom prst="rect">
            <a:avLst/>
          </a:prstGeom>
        </p:spPr>
      </p:pic>
      <p:pic>
        <p:nvPicPr>
          <p:cNvPr id="26" name="Picture 25">
            <a:extLst>
              <a:ext uri="{FF2B5EF4-FFF2-40B4-BE49-F238E27FC236}">
                <a16:creationId xmlns:a16="http://schemas.microsoft.com/office/drawing/2014/main" id="{ACEDF49E-76B6-C32E-9360-3FEDD6F91D82}"/>
              </a:ext>
            </a:extLst>
          </p:cNvPr>
          <p:cNvPicPr>
            <a:picLocks noChangeAspect="1"/>
          </p:cNvPicPr>
          <p:nvPr/>
        </p:nvPicPr>
        <p:blipFill>
          <a:blip r:embed="rId6"/>
          <a:stretch>
            <a:fillRect/>
          </a:stretch>
        </p:blipFill>
        <p:spPr>
          <a:xfrm>
            <a:off x="3854411" y="3814234"/>
            <a:ext cx="4417522" cy="2950800"/>
          </a:xfrm>
          <a:prstGeom prst="rect">
            <a:avLst/>
          </a:prstGeom>
        </p:spPr>
      </p:pic>
    </p:spTree>
    <p:extLst>
      <p:ext uri="{BB962C8B-B14F-4D97-AF65-F5344CB8AC3E}">
        <p14:creationId xmlns:p14="http://schemas.microsoft.com/office/powerpoint/2010/main" val="15138142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8E4F0B-A6EB-861C-1C34-CAA9BDE47858}"/>
              </a:ext>
            </a:extLst>
          </p:cNvPr>
          <p:cNvSpPr>
            <a:spLocks noGrp="1"/>
          </p:cNvSpPr>
          <p:nvPr>
            <p:ph type="title"/>
          </p:nvPr>
        </p:nvSpPr>
        <p:spPr>
          <a:xfrm>
            <a:off x="914400" y="364809"/>
            <a:ext cx="7273637" cy="436576"/>
          </a:xfrm>
        </p:spPr>
        <p:txBody>
          <a:bodyPr>
            <a:normAutofit fontScale="90000"/>
          </a:bodyPr>
          <a:lstStyle/>
          <a:p>
            <a:r>
              <a:rPr lang="en-US" sz="3200" b="1" u="sng" dirty="0"/>
              <a:t>Testing the model and </a:t>
            </a:r>
            <a:br>
              <a:rPr lang="en-US" sz="3200" b="1" u="sng" dirty="0"/>
            </a:br>
            <a:r>
              <a:rPr lang="en-US" sz="3200" b="1" u="sng" dirty="0"/>
              <a:t>Its Predictions</a:t>
            </a:r>
            <a:r>
              <a:rPr lang="en-US" sz="3200" dirty="0"/>
              <a:t> </a:t>
            </a:r>
          </a:p>
        </p:txBody>
      </p:sp>
      <p:sp>
        <p:nvSpPr>
          <p:cNvPr id="4" name="Slide Number Placeholder 3">
            <a:extLst>
              <a:ext uri="{FF2B5EF4-FFF2-40B4-BE49-F238E27FC236}">
                <a16:creationId xmlns:a16="http://schemas.microsoft.com/office/drawing/2014/main" id="{6FE0D061-7327-A55C-AF6A-A95C24DD8B72}"/>
              </a:ext>
            </a:extLst>
          </p:cNvPr>
          <p:cNvSpPr>
            <a:spLocks noGrp="1"/>
          </p:cNvSpPr>
          <p:nvPr>
            <p:ph type="sldNum" sz="quarter" idx="4"/>
          </p:nvPr>
        </p:nvSpPr>
        <p:spPr/>
        <p:txBody>
          <a:bodyPr/>
          <a:lstStyle/>
          <a:p>
            <a:fld id="{B5CEABB6-07DC-46E8-9B57-56EC44A396E5}" type="slidenum">
              <a:rPr lang="en-US" smtClean="0"/>
              <a:pPr/>
              <a:t>12</a:t>
            </a:fld>
            <a:endParaRPr lang="en-US" dirty="0"/>
          </a:p>
        </p:txBody>
      </p:sp>
      <p:sp>
        <p:nvSpPr>
          <p:cNvPr id="6" name="Content Placeholder 5">
            <a:extLst>
              <a:ext uri="{FF2B5EF4-FFF2-40B4-BE49-F238E27FC236}">
                <a16:creationId xmlns:a16="http://schemas.microsoft.com/office/drawing/2014/main" id="{FA8A004C-07E6-6E6C-D93D-0CECE3480AAE}"/>
              </a:ext>
            </a:extLst>
          </p:cNvPr>
          <p:cNvSpPr>
            <a:spLocks noGrp="1"/>
          </p:cNvSpPr>
          <p:nvPr>
            <p:ph sz="quarter" idx="10"/>
          </p:nvPr>
        </p:nvSpPr>
        <p:spPr>
          <a:xfrm>
            <a:off x="349321" y="4024189"/>
            <a:ext cx="6143946" cy="2335514"/>
          </a:xfrm>
        </p:spPr>
        <p:txBody>
          <a:bodyPr/>
          <a:lstStyle/>
          <a:p>
            <a:pPr marL="0" indent="0">
              <a:buNone/>
            </a:pPr>
            <a:r>
              <a:rPr lang="en-US" dirty="0"/>
              <a:t>In conclusion, </a:t>
            </a:r>
            <a:r>
              <a:rPr lang="en-US" b="0" i="0" dirty="0">
                <a:solidFill>
                  <a:srgbClr val="0D0D0D"/>
                </a:solidFill>
                <a:effectLst/>
                <a:highlight>
                  <a:srgbClr val="FFFFFF"/>
                </a:highlight>
                <a:latin typeface="Söhne"/>
              </a:rPr>
              <a:t>CNNs are a key tool in image analysis, built to understand visuals like humans do. They learn features from images, simplify them, and make decisions, making them great for tasks like image classification and object detection. CNNs are vital in computer vision for their ability to process and interpret visual data efficiently.</a:t>
            </a:r>
            <a:endParaRPr lang="en-US" dirty="0"/>
          </a:p>
        </p:txBody>
      </p:sp>
      <p:pic>
        <p:nvPicPr>
          <p:cNvPr id="8" name="Picture 7">
            <a:extLst>
              <a:ext uri="{FF2B5EF4-FFF2-40B4-BE49-F238E27FC236}">
                <a16:creationId xmlns:a16="http://schemas.microsoft.com/office/drawing/2014/main" id="{99F50FDF-5AB7-EA57-C6C4-F053F90D1941}"/>
              </a:ext>
            </a:extLst>
          </p:cNvPr>
          <p:cNvPicPr>
            <a:picLocks noChangeAspect="1"/>
          </p:cNvPicPr>
          <p:nvPr/>
        </p:nvPicPr>
        <p:blipFill>
          <a:blip r:embed="rId3"/>
          <a:stretch>
            <a:fillRect/>
          </a:stretch>
        </p:blipFill>
        <p:spPr>
          <a:xfrm>
            <a:off x="6785567" y="0"/>
            <a:ext cx="5406433" cy="6858000"/>
          </a:xfrm>
          <a:prstGeom prst="rect">
            <a:avLst/>
          </a:prstGeom>
        </p:spPr>
      </p:pic>
      <p:pic>
        <p:nvPicPr>
          <p:cNvPr id="14" name="Picture 13">
            <a:extLst>
              <a:ext uri="{FF2B5EF4-FFF2-40B4-BE49-F238E27FC236}">
                <a16:creationId xmlns:a16="http://schemas.microsoft.com/office/drawing/2014/main" id="{FD75C77E-7699-9F4D-9810-D7FB811DBB93}"/>
              </a:ext>
            </a:extLst>
          </p:cNvPr>
          <p:cNvPicPr>
            <a:picLocks noChangeAspect="1"/>
          </p:cNvPicPr>
          <p:nvPr/>
        </p:nvPicPr>
        <p:blipFill>
          <a:blip r:embed="rId4"/>
          <a:stretch>
            <a:fillRect/>
          </a:stretch>
        </p:blipFill>
        <p:spPr>
          <a:xfrm>
            <a:off x="-14737" y="952438"/>
            <a:ext cx="3120404" cy="3031613"/>
          </a:xfrm>
          <a:prstGeom prst="rect">
            <a:avLst/>
          </a:prstGeom>
        </p:spPr>
      </p:pic>
      <p:pic>
        <p:nvPicPr>
          <p:cNvPr id="16" name="Picture 15">
            <a:extLst>
              <a:ext uri="{FF2B5EF4-FFF2-40B4-BE49-F238E27FC236}">
                <a16:creationId xmlns:a16="http://schemas.microsoft.com/office/drawing/2014/main" id="{CD5F6A6C-D3F1-EDF6-DA13-2576E94F9351}"/>
              </a:ext>
            </a:extLst>
          </p:cNvPr>
          <p:cNvPicPr>
            <a:picLocks noChangeAspect="1"/>
          </p:cNvPicPr>
          <p:nvPr/>
        </p:nvPicPr>
        <p:blipFill>
          <a:blip r:embed="rId5"/>
          <a:stretch>
            <a:fillRect/>
          </a:stretch>
        </p:blipFill>
        <p:spPr>
          <a:xfrm>
            <a:off x="3185766" y="952438"/>
            <a:ext cx="3120403" cy="2920698"/>
          </a:xfrm>
          <a:prstGeom prst="rect">
            <a:avLst/>
          </a:prstGeom>
        </p:spPr>
      </p:pic>
    </p:spTree>
    <p:extLst>
      <p:ext uri="{BB962C8B-B14F-4D97-AF65-F5344CB8AC3E}">
        <p14:creationId xmlns:p14="http://schemas.microsoft.com/office/powerpoint/2010/main" val="4120006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D47875-FA76-A129-6085-DD68519C3EF6}"/>
              </a:ext>
            </a:extLst>
          </p:cNvPr>
          <p:cNvSpPr>
            <a:spLocks noGrp="1"/>
          </p:cNvSpPr>
          <p:nvPr>
            <p:ph type="title"/>
          </p:nvPr>
        </p:nvSpPr>
        <p:spPr/>
        <p:txBody>
          <a:bodyPr/>
          <a:lstStyle/>
          <a:p>
            <a:endParaRPr lang="en-US" dirty="0"/>
          </a:p>
        </p:txBody>
      </p:sp>
      <p:sp>
        <p:nvSpPr>
          <p:cNvPr id="4" name="Content Placeholder 3">
            <a:extLst>
              <a:ext uri="{FF2B5EF4-FFF2-40B4-BE49-F238E27FC236}">
                <a16:creationId xmlns:a16="http://schemas.microsoft.com/office/drawing/2014/main" id="{ABA60261-3F83-6EE9-75A6-9B78A4A11D35}"/>
              </a:ext>
            </a:extLst>
          </p:cNvPr>
          <p:cNvSpPr>
            <a:spLocks noGrp="1"/>
          </p:cNvSpPr>
          <p:nvPr>
            <p:ph sz="quarter" idx="11"/>
          </p:nvPr>
        </p:nvSpPr>
        <p:spPr>
          <a:xfrm>
            <a:off x="6284891" y="4352543"/>
            <a:ext cx="5456005" cy="2140331"/>
          </a:xfrm>
        </p:spPr>
        <p:txBody>
          <a:bodyPr>
            <a:normAutofit fontScale="77500" lnSpcReduction="20000"/>
          </a:bodyPr>
          <a:lstStyle/>
          <a:p>
            <a:pPr marL="0" indent="0">
              <a:buNone/>
            </a:pPr>
            <a:r>
              <a:rPr lang="en-US" sz="3500" b="1" dirty="0"/>
              <a:t>RNN </a:t>
            </a:r>
          </a:p>
          <a:p>
            <a:pPr marL="0" indent="0">
              <a:buNone/>
            </a:pPr>
            <a:endParaRPr lang="en-US" sz="3500" b="1" dirty="0"/>
          </a:p>
          <a:p>
            <a:pPr marL="0" indent="0">
              <a:buNone/>
            </a:pPr>
            <a:r>
              <a:rPr lang="en-US" sz="3500" b="1" dirty="0"/>
              <a:t>Movie Reviews</a:t>
            </a:r>
          </a:p>
          <a:p>
            <a:pPr marL="0" indent="0">
              <a:buNone/>
            </a:pPr>
            <a:r>
              <a:rPr lang="en-US" sz="3500" b="1" dirty="0"/>
              <a:t>Sentiment Classification</a:t>
            </a:r>
            <a:endParaRPr lang="en-US" sz="1700" dirty="0"/>
          </a:p>
          <a:p>
            <a:pPr marL="0" indent="0">
              <a:buNone/>
            </a:pPr>
            <a:r>
              <a:rPr lang="en-US" sz="1700" dirty="0"/>
              <a:t>Picture cited from: https://www.simplilearn.com/tutorials/deep-learning-tutorial/rnn</a:t>
            </a:r>
          </a:p>
        </p:txBody>
      </p:sp>
      <p:sp>
        <p:nvSpPr>
          <p:cNvPr id="5" name="Slide Number Placeholder 4">
            <a:extLst>
              <a:ext uri="{FF2B5EF4-FFF2-40B4-BE49-F238E27FC236}">
                <a16:creationId xmlns:a16="http://schemas.microsoft.com/office/drawing/2014/main" id="{B639179F-B557-7B04-E0E7-111EDD497CA4}"/>
              </a:ext>
            </a:extLst>
          </p:cNvPr>
          <p:cNvSpPr>
            <a:spLocks noGrp="1"/>
          </p:cNvSpPr>
          <p:nvPr>
            <p:ph type="sldNum" sz="quarter" idx="4"/>
          </p:nvPr>
        </p:nvSpPr>
        <p:spPr/>
        <p:txBody>
          <a:bodyPr/>
          <a:lstStyle/>
          <a:p>
            <a:fld id="{B5CEABB6-07DC-46E8-9B57-56EC44A396E5}" type="slidenum">
              <a:rPr lang="en-US" smtClean="0"/>
              <a:pPr/>
              <a:t>13</a:t>
            </a:fld>
            <a:endParaRPr lang="en-US" dirty="0"/>
          </a:p>
        </p:txBody>
      </p:sp>
      <p:pic>
        <p:nvPicPr>
          <p:cNvPr id="6" name="Picture 12" descr="Power of Recurrent Neural Networks (RNN): Revolutionizing AI">
            <a:extLst>
              <a:ext uri="{FF2B5EF4-FFF2-40B4-BE49-F238E27FC236}">
                <a16:creationId xmlns:a16="http://schemas.microsoft.com/office/drawing/2014/main" id="{BBC7D11C-2CAE-8C19-7013-0A0C40A583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4159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51783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808221-C29B-07A3-B569-B8B466B1020B}"/>
              </a:ext>
            </a:extLst>
          </p:cNvPr>
          <p:cNvSpPr>
            <a:spLocks noGrp="1"/>
          </p:cNvSpPr>
          <p:nvPr>
            <p:ph type="title"/>
          </p:nvPr>
        </p:nvSpPr>
        <p:spPr>
          <a:xfrm>
            <a:off x="131064" y="310896"/>
            <a:ext cx="5236464" cy="568908"/>
          </a:xfrm>
        </p:spPr>
        <p:txBody>
          <a:bodyPr>
            <a:noAutofit/>
          </a:bodyPr>
          <a:lstStyle/>
          <a:p>
            <a:r>
              <a:rPr lang="en-US" sz="3000" u="sng" dirty="0"/>
              <a:t>Loading python libraries</a:t>
            </a:r>
          </a:p>
        </p:txBody>
      </p:sp>
      <p:sp>
        <p:nvSpPr>
          <p:cNvPr id="3" name="Content Placeholder 2">
            <a:extLst>
              <a:ext uri="{FF2B5EF4-FFF2-40B4-BE49-F238E27FC236}">
                <a16:creationId xmlns:a16="http://schemas.microsoft.com/office/drawing/2014/main" id="{D6BEA7D4-8B96-5A0E-252E-6B8E8B1CF178}"/>
              </a:ext>
            </a:extLst>
          </p:cNvPr>
          <p:cNvSpPr>
            <a:spLocks noGrp="1"/>
          </p:cNvSpPr>
          <p:nvPr>
            <p:ph sz="quarter" idx="10"/>
          </p:nvPr>
        </p:nvSpPr>
        <p:spPr>
          <a:xfrm>
            <a:off x="5730240" y="1585238"/>
            <a:ext cx="4896677" cy="2309726"/>
          </a:xfrm>
        </p:spPr>
        <p:txBody>
          <a:bodyPr>
            <a:normAutofit/>
          </a:bodyPr>
          <a:lstStyle/>
          <a:p>
            <a:r>
              <a:rPr lang="en-US" sz="3000" u="sng" noProof="1"/>
              <a:t>IMPORTING DATASET </a:t>
            </a:r>
          </a:p>
        </p:txBody>
      </p:sp>
      <p:pic>
        <p:nvPicPr>
          <p:cNvPr id="13" name="Picture 12">
            <a:extLst>
              <a:ext uri="{FF2B5EF4-FFF2-40B4-BE49-F238E27FC236}">
                <a16:creationId xmlns:a16="http://schemas.microsoft.com/office/drawing/2014/main" id="{99D3867C-DF11-C4BA-9E7C-3F4D48070BBA}"/>
              </a:ext>
            </a:extLst>
          </p:cNvPr>
          <p:cNvPicPr>
            <a:picLocks noChangeAspect="1"/>
          </p:cNvPicPr>
          <p:nvPr/>
        </p:nvPicPr>
        <p:blipFill>
          <a:blip r:embed="rId3"/>
          <a:stretch>
            <a:fillRect/>
          </a:stretch>
        </p:blipFill>
        <p:spPr>
          <a:xfrm>
            <a:off x="365133" y="843228"/>
            <a:ext cx="3524742" cy="5858693"/>
          </a:xfrm>
          <a:prstGeom prst="rect">
            <a:avLst/>
          </a:prstGeom>
        </p:spPr>
      </p:pic>
      <p:pic>
        <p:nvPicPr>
          <p:cNvPr id="15" name="Picture 14">
            <a:extLst>
              <a:ext uri="{FF2B5EF4-FFF2-40B4-BE49-F238E27FC236}">
                <a16:creationId xmlns:a16="http://schemas.microsoft.com/office/drawing/2014/main" id="{493C618B-7BC6-EDE7-CD52-10E09886466B}"/>
              </a:ext>
            </a:extLst>
          </p:cNvPr>
          <p:cNvPicPr>
            <a:picLocks noChangeAspect="1"/>
          </p:cNvPicPr>
          <p:nvPr/>
        </p:nvPicPr>
        <p:blipFill>
          <a:blip r:embed="rId4"/>
          <a:stretch>
            <a:fillRect/>
          </a:stretch>
        </p:blipFill>
        <p:spPr>
          <a:xfrm>
            <a:off x="4546983" y="2227856"/>
            <a:ext cx="7047609" cy="3709268"/>
          </a:xfrm>
          <a:prstGeom prst="rect">
            <a:avLst/>
          </a:prstGeom>
        </p:spPr>
      </p:pic>
    </p:spTree>
    <p:extLst>
      <p:ext uri="{BB962C8B-B14F-4D97-AF65-F5344CB8AC3E}">
        <p14:creationId xmlns:p14="http://schemas.microsoft.com/office/powerpoint/2010/main" val="17604174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92D586-3F7C-3202-E4F4-1F65B9A7D428}"/>
              </a:ext>
            </a:extLst>
          </p:cNvPr>
          <p:cNvSpPr>
            <a:spLocks noGrp="1"/>
          </p:cNvSpPr>
          <p:nvPr>
            <p:ph type="title"/>
          </p:nvPr>
        </p:nvSpPr>
        <p:spPr>
          <a:xfrm>
            <a:off x="155447" y="154813"/>
            <a:ext cx="10363201" cy="613283"/>
          </a:xfrm>
        </p:spPr>
        <p:txBody>
          <a:bodyPr/>
          <a:lstStyle/>
          <a:p>
            <a:r>
              <a:rPr lang="en-US" b="1" u="sng" dirty="0"/>
              <a:t>RNN Exploratory Data analysis</a:t>
            </a:r>
          </a:p>
        </p:txBody>
      </p:sp>
      <p:sp>
        <p:nvSpPr>
          <p:cNvPr id="3" name="Content Placeholder 2">
            <a:extLst>
              <a:ext uri="{FF2B5EF4-FFF2-40B4-BE49-F238E27FC236}">
                <a16:creationId xmlns:a16="http://schemas.microsoft.com/office/drawing/2014/main" id="{375DADF2-8E4D-6C0E-0FA2-C5228AF29C1D}"/>
              </a:ext>
            </a:extLst>
          </p:cNvPr>
          <p:cNvSpPr>
            <a:spLocks noGrp="1"/>
          </p:cNvSpPr>
          <p:nvPr>
            <p:ph sz="quarter" idx="10"/>
          </p:nvPr>
        </p:nvSpPr>
        <p:spPr>
          <a:xfrm>
            <a:off x="0" y="870106"/>
            <a:ext cx="4992709" cy="3747180"/>
          </a:xfrm>
        </p:spPr>
        <p:txBody>
          <a:bodyPr/>
          <a:lstStyle/>
          <a:p>
            <a:pPr marL="457200" indent="-457200">
              <a:buFont typeface="+mj-lt"/>
              <a:buAutoNum type="arabicPeriod"/>
            </a:pPr>
            <a:r>
              <a:rPr lang="en-US" noProof="1"/>
              <a:t>Check for Nan or missing values </a:t>
            </a:r>
          </a:p>
          <a:p>
            <a:pPr marL="457200" indent="-457200">
              <a:buFont typeface="+mj-lt"/>
              <a:buAutoNum type="arabicPeriod"/>
            </a:pPr>
            <a:r>
              <a:rPr lang="en-US" noProof="1"/>
              <a:t>Check for duplicated rows</a:t>
            </a:r>
          </a:p>
          <a:p>
            <a:endParaRPr lang="en-US" noProof="1"/>
          </a:p>
        </p:txBody>
      </p:sp>
      <p:sp>
        <p:nvSpPr>
          <p:cNvPr id="5" name="Slide Number Placeholder 4">
            <a:extLst>
              <a:ext uri="{FF2B5EF4-FFF2-40B4-BE49-F238E27FC236}">
                <a16:creationId xmlns:a16="http://schemas.microsoft.com/office/drawing/2014/main" id="{FD4FFC83-A1E8-FCEA-2C47-38C5ADAEA1CA}"/>
              </a:ext>
            </a:extLst>
          </p:cNvPr>
          <p:cNvSpPr>
            <a:spLocks noGrp="1"/>
          </p:cNvSpPr>
          <p:nvPr>
            <p:ph type="sldNum" sz="quarter" idx="4"/>
          </p:nvPr>
        </p:nvSpPr>
        <p:spPr>
          <a:xfrm>
            <a:off x="914400" y="6246254"/>
            <a:ext cx="631065" cy="296214"/>
          </a:xfrm>
        </p:spPr>
        <p:txBody>
          <a:bodyPr/>
          <a:lstStyle/>
          <a:p>
            <a:fld id="{B5CEABB6-07DC-46E8-9B57-56EC44A396E5}" type="slidenum">
              <a:rPr lang="en-US" smtClean="0"/>
              <a:pPr/>
              <a:t>15</a:t>
            </a:fld>
            <a:endParaRPr lang="en-US" dirty="0"/>
          </a:p>
        </p:txBody>
      </p:sp>
      <p:sp>
        <p:nvSpPr>
          <p:cNvPr id="7" name="Content Placeholder 6">
            <a:extLst>
              <a:ext uri="{FF2B5EF4-FFF2-40B4-BE49-F238E27FC236}">
                <a16:creationId xmlns:a16="http://schemas.microsoft.com/office/drawing/2014/main" id="{6C96DB54-C081-328D-F212-134E84F222A1}"/>
              </a:ext>
            </a:extLst>
          </p:cNvPr>
          <p:cNvSpPr>
            <a:spLocks noGrp="1"/>
          </p:cNvSpPr>
          <p:nvPr>
            <p:ph sz="quarter" idx="11"/>
          </p:nvPr>
        </p:nvSpPr>
        <p:spPr>
          <a:xfrm>
            <a:off x="4175741" y="649267"/>
            <a:ext cx="4992709" cy="2933798"/>
          </a:xfrm>
        </p:spPr>
        <p:txBody>
          <a:bodyPr>
            <a:normAutofit fontScale="85000" lnSpcReduction="20000"/>
          </a:bodyPr>
          <a:lstStyle/>
          <a:p>
            <a:pPr marL="0" indent="0">
              <a:buNone/>
            </a:pPr>
            <a:r>
              <a:rPr lang="en-US" dirty="0"/>
              <a:t>3. Dropping rows with missing score values as it will not be accurate to estimate scores.</a:t>
            </a:r>
          </a:p>
          <a:p>
            <a:pPr marL="0" indent="0">
              <a:buNone/>
            </a:pPr>
            <a:r>
              <a:rPr lang="en-US" dirty="0"/>
              <a:t>4. NOT dropping duplicated rows as duplicated rows may affect statistical analyses, such as calculating means, variances, or correlations but assuming the movie reviews are natural occurrences in reviews written by different people.</a:t>
            </a:r>
          </a:p>
          <a:p>
            <a:pPr marL="0" indent="0">
              <a:buNone/>
            </a:pPr>
            <a:r>
              <a:rPr lang="en-US" dirty="0"/>
              <a:t>Natural occurrence: Duplicates may highlight valuable information like recurring themes or popular opinions.</a:t>
            </a:r>
          </a:p>
          <a:p>
            <a:pPr marL="0" indent="0">
              <a:buNone/>
            </a:pPr>
            <a:r>
              <a:rPr lang="en-US" dirty="0"/>
              <a:t>More data is better most of the time: Keeping duplicates can benefit model training and insights.</a:t>
            </a:r>
          </a:p>
        </p:txBody>
      </p:sp>
      <p:pic>
        <p:nvPicPr>
          <p:cNvPr id="9" name="Picture 8">
            <a:extLst>
              <a:ext uri="{FF2B5EF4-FFF2-40B4-BE49-F238E27FC236}">
                <a16:creationId xmlns:a16="http://schemas.microsoft.com/office/drawing/2014/main" id="{E6372E19-4904-8747-A94D-7B4597ACA8F0}"/>
              </a:ext>
            </a:extLst>
          </p:cNvPr>
          <p:cNvPicPr>
            <a:picLocks noChangeAspect="1"/>
          </p:cNvPicPr>
          <p:nvPr/>
        </p:nvPicPr>
        <p:blipFill>
          <a:blip r:embed="rId3"/>
          <a:stretch>
            <a:fillRect/>
          </a:stretch>
        </p:blipFill>
        <p:spPr>
          <a:xfrm>
            <a:off x="532433" y="1711998"/>
            <a:ext cx="3545791" cy="5146002"/>
          </a:xfrm>
          <a:prstGeom prst="rect">
            <a:avLst/>
          </a:prstGeom>
        </p:spPr>
      </p:pic>
      <p:pic>
        <p:nvPicPr>
          <p:cNvPr id="11" name="Picture 10">
            <a:extLst>
              <a:ext uri="{FF2B5EF4-FFF2-40B4-BE49-F238E27FC236}">
                <a16:creationId xmlns:a16="http://schemas.microsoft.com/office/drawing/2014/main" id="{35D8AC06-0C2A-A1F2-8F96-E0A178E70073}"/>
              </a:ext>
            </a:extLst>
          </p:cNvPr>
          <p:cNvPicPr>
            <a:picLocks noChangeAspect="1"/>
          </p:cNvPicPr>
          <p:nvPr/>
        </p:nvPicPr>
        <p:blipFill>
          <a:blip r:embed="rId4"/>
          <a:stretch>
            <a:fillRect/>
          </a:stretch>
        </p:blipFill>
        <p:spPr>
          <a:xfrm>
            <a:off x="4587192" y="3464235"/>
            <a:ext cx="3419952" cy="3238952"/>
          </a:xfrm>
          <a:prstGeom prst="rect">
            <a:avLst/>
          </a:prstGeom>
        </p:spPr>
      </p:pic>
      <p:pic>
        <p:nvPicPr>
          <p:cNvPr id="15" name="Picture 14">
            <a:extLst>
              <a:ext uri="{FF2B5EF4-FFF2-40B4-BE49-F238E27FC236}">
                <a16:creationId xmlns:a16="http://schemas.microsoft.com/office/drawing/2014/main" id="{20CBB1FE-11B9-3FDE-135C-27EC4E44D036}"/>
              </a:ext>
            </a:extLst>
          </p:cNvPr>
          <p:cNvPicPr>
            <a:picLocks noChangeAspect="1"/>
          </p:cNvPicPr>
          <p:nvPr/>
        </p:nvPicPr>
        <p:blipFill>
          <a:blip r:embed="rId5"/>
          <a:stretch>
            <a:fillRect/>
          </a:stretch>
        </p:blipFill>
        <p:spPr>
          <a:xfrm>
            <a:off x="9065251" y="1808928"/>
            <a:ext cx="2906794" cy="4733540"/>
          </a:xfrm>
          <a:prstGeom prst="rect">
            <a:avLst/>
          </a:prstGeom>
        </p:spPr>
      </p:pic>
    </p:spTree>
    <p:extLst>
      <p:ext uri="{BB962C8B-B14F-4D97-AF65-F5344CB8AC3E}">
        <p14:creationId xmlns:p14="http://schemas.microsoft.com/office/powerpoint/2010/main" val="4304034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BDB0AE-5ADD-1975-6BDD-38608925072A}"/>
              </a:ext>
            </a:extLst>
          </p:cNvPr>
          <p:cNvSpPr>
            <a:spLocks noGrp="1"/>
          </p:cNvSpPr>
          <p:nvPr>
            <p:ph type="title"/>
          </p:nvPr>
        </p:nvSpPr>
        <p:spPr>
          <a:xfrm>
            <a:off x="374902" y="209677"/>
            <a:ext cx="10439401" cy="576707"/>
          </a:xfrm>
        </p:spPr>
        <p:txBody>
          <a:bodyPr/>
          <a:lstStyle/>
          <a:p>
            <a:r>
              <a:rPr lang="en-US" b="1" u="sng" dirty="0"/>
              <a:t>CHART Displays of Dataset </a:t>
            </a:r>
          </a:p>
        </p:txBody>
      </p:sp>
      <p:sp>
        <p:nvSpPr>
          <p:cNvPr id="3" name="Content Placeholder 2">
            <a:extLst>
              <a:ext uri="{FF2B5EF4-FFF2-40B4-BE49-F238E27FC236}">
                <a16:creationId xmlns:a16="http://schemas.microsoft.com/office/drawing/2014/main" id="{E374C67C-D286-74AE-086C-3E45FF9D9542}"/>
              </a:ext>
            </a:extLst>
          </p:cNvPr>
          <p:cNvSpPr>
            <a:spLocks noGrp="1"/>
          </p:cNvSpPr>
          <p:nvPr>
            <p:ph sz="quarter" idx="10"/>
          </p:nvPr>
        </p:nvSpPr>
        <p:spPr>
          <a:xfrm>
            <a:off x="914399" y="2022250"/>
            <a:ext cx="3310129" cy="3747180"/>
          </a:xfrm>
        </p:spPr>
        <p:txBody>
          <a:bodyPr/>
          <a:lstStyle/>
          <a:p>
            <a:endParaRPr lang="en-US" dirty="0"/>
          </a:p>
        </p:txBody>
      </p:sp>
      <p:sp>
        <p:nvSpPr>
          <p:cNvPr id="4" name="Content Placeholder 3">
            <a:extLst>
              <a:ext uri="{FF2B5EF4-FFF2-40B4-BE49-F238E27FC236}">
                <a16:creationId xmlns:a16="http://schemas.microsoft.com/office/drawing/2014/main" id="{701C2F4A-ABC8-39B2-B7BB-36C02B7A4540}"/>
              </a:ext>
            </a:extLst>
          </p:cNvPr>
          <p:cNvSpPr>
            <a:spLocks noGrp="1"/>
          </p:cNvSpPr>
          <p:nvPr>
            <p:ph sz="quarter" idx="11"/>
          </p:nvPr>
        </p:nvSpPr>
        <p:spPr>
          <a:xfrm>
            <a:off x="4602310" y="2018120"/>
            <a:ext cx="6751489" cy="3747180"/>
          </a:xfrm>
        </p:spPr>
        <p:txBody>
          <a:bodyPr/>
          <a:lstStyle/>
          <a:p>
            <a:endParaRPr lang="en-US" dirty="0"/>
          </a:p>
        </p:txBody>
      </p:sp>
      <p:sp>
        <p:nvSpPr>
          <p:cNvPr id="5" name="Slide Number Placeholder 4">
            <a:extLst>
              <a:ext uri="{FF2B5EF4-FFF2-40B4-BE49-F238E27FC236}">
                <a16:creationId xmlns:a16="http://schemas.microsoft.com/office/drawing/2014/main" id="{4D27E5DB-AFB6-9088-87C9-1F671C0B0330}"/>
              </a:ext>
            </a:extLst>
          </p:cNvPr>
          <p:cNvSpPr>
            <a:spLocks noGrp="1"/>
          </p:cNvSpPr>
          <p:nvPr>
            <p:ph type="sldNum" sz="quarter" idx="4"/>
          </p:nvPr>
        </p:nvSpPr>
        <p:spPr>
          <a:xfrm>
            <a:off x="914399" y="6328682"/>
            <a:ext cx="631065" cy="296214"/>
          </a:xfrm>
        </p:spPr>
        <p:txBody>
          <a:bodyPr/>
          <a:lstStyle/>
          <a:p>
            <a:fld id="{B5CEABB6-07DC-46E8-9B57-56EC44A396E5}" type="slidenum">
              <a:rPr lang="en-US" smtClean="0"/>
              <a:pPr/>
              <a:t>16</a:t>
            </a:fld>
            <a:endParaRPr lang="en-US" dirty="0"/>
          </a:p>
        </p:txBody>
      </p:sp>
      <p:pic>
        <p:nvPicPr>
          <p:cNvPr id="7" name="Picture 6">
            <a:extLst>
              <a:ext uri="{FF2B5EF4-FFF2-40B4-BE49-F238E27FC236}">
                <a16:creationId xmlns:a16="http://schemas.microsoft.com/office/drawing/2014/main" id="{08EB1B12-A4CB-C264-045B-EF634872534E}"/>
              </a:ext>
            </a:extLst>
          </p:cNvPr>
          <p:cNvPicPr>
            <a:picLocks noChangeAspect="1"/>
          </p:cNvPicPr>
          <p:nvPr/>
        </p:nvPicPr>
        <p:blipFill>
          <a:blip r:embed="rId3"/>
          <a:stretch>
            <a:fillRect/>
          </a:stretch>
        </p:blipFill>
        <p:spPr>
          <a:xfrm>
            <a:off x="0" y="878058"/>
            <a:ext cx="4368590" cy="3419856"/>
          </a:xfrm>
          <a:prstGeom prst="rect">
            <a:avLst/>
          </a:prstGeom>
        </p:spPr>
      </p:pic>
      <p:pic>
        <p:nvPicPr>
          <p:cNvPr id="9" name="Picture 8">
            <a:extLst>
              <a:ext uri="{FF2B5EF4-FFF2-40B4-BE49-F238E27FC236}">
                <a16:creationId xmlns:a16="http://schemas.microsoft.com/office/drawing/2014/main" id="{B91AAA84-9B70-9891-E67B-B92610081AF4}"/>
              </a:ext>
            </a:extLst>
          </p:cNvPr>
          <p:cNvPicPr>
            <a:picLocks noChangeAspect="1"/>
          </p:cNvPicPr>
          <p:nvPr/>
        </p:nvPicPr>
        <p:blipFill>
          <a:blip r:embed="rId4"/>
          <a:stretch>
            <a:fillRect/>
          </a:stretch>
        </p:blipFill>
        <p:spPr>
          <a:xfrm>
            <a:off x="4746372" y="820256"/>
            <a:ext cx="6898821" cy="3419856"/>
          </a:xfrm>
          <a:prstGeom prst="rect">
            <a:avLst/>
          </a:prstGeom>
        </p:spPr>
      </p:pic>
      <p:pic>
        <p:nvPicPr>
          <p:cNvPr id="11" name="Picture 10">
            <a:extLst>
              <a:ext uri="{FF2B5EF4-FFF2-40B4-BE49-F238E27FC236}">
                <a16:creationId xmlns:a16="http://schemas.microsoft.com/office/drawing/2014/main" id="{57C7EB80-848A-8167-D64F-7CEC91E51B40}"/>
              </a:ext>
            </a:extLst>
          </p:cNvPr>
          <p:cNvPicPr>
            <a:picLocks noChangeAspect="1"/>
          </p:cNvPicPr>
          <p:nvPr/>
        </p:nvPicPr>
        <p:blipFill>
          <a:blip r:embed="rId5"/>
          <a:stretch>
            <a:fillRect/>
          </a:stretch>
        </p:blipFill>
        <p:spPr>
          <a:xfrm>
            <a:off x="-96959" y="4352678"/>
            <a:ext cx="12165567" cy="2011545"/>
          </a:xfrm>
          <a:prstGeom prst="rect">
            <a:avLst/>
          </a:prstGeom>
        </p:spPr>
      </p:pic>
    </p:spTree>
    <p:extLst>
      <p:ext uri="{BB962C8B-B14F-4D97-AF65-F5344CB8AC3E}">
        <p14:creationId xmlns:p14="http://schemas.microsoft.com/office/powerpoint/2010/main" val="5696996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5E26637-007F-EC9E-F644-AAFBA0900F3C}"/>
              </a:ext>
            </a:extLst>
          </p:cNvPr>
          <p:cNvSpPr>
            <a:spLocks noGrp="1"/>
          </p:cNvSpPr>
          <p:nvPr>
            <p:ph sz="quarter" idx="10"/>
          </p:nvPr>
        </p:nvSpPr>
        <p:spPr>
          <a:xfrm>
            <a:off x="661850" y="780092"/>
            <a:ext cx="5181600" cy="3747180"/>
          </a:xfrm>
        </p:spPr>
        <p:txBody>
          <a:bodyPr/>
          <a:lstStyle/>
          <a:p>
            <a:r>
              <a:rPr lang="en-US" b="1" dirty="0"/>
              <a:t>Loading </a:t>
            </a:r>
            <a:r>
              <a:rPr lang="en-US" b="1" dirty="0" err="1"/>
              <a:t>stopwords</a:t>
            </a:r>
            <a:r>
              <a:rPr lang="en-US" b="1" dirty="0"/>
              <a:t>: </a:t>
            </a:r>
            <a:r>
              <a:rPr lang="en-US" dirty="0"/>
              <a:t>Malay and English </a:t>
            </a:r>
          </a:p>
          <a:p>
            <a:r>
              <a:rPr lang="en-US" b="1" dirty="0"/>
              <a:t>Preprocessing text: </a:t>
            </a:r>
            <a:r>
              <a:rPr lang="en-US" dirty="0"/>
              <a:t>Changing all text to lowercase and removing symbols, URL links, punctuations and all the unnecessary things.</a:t>
            </a:r>
          </a:p>
          <a:p>
            <a:r>
              <a:rPr lang="en-US" b="1" dirty="0"/>
              <a:t>Splitting Sentiment by Score</a:t>
            </a:r>
          </a:p>
          <a:p>
            <a:r>
              <a:rPr lang="en-US" b="1" dirty="0"/>
              <a:t>As there seems to be a data </a:t>
            </a:r>
            <a:r>
              <a:rPr lang="en-US" b="1" dirty="0" err="1"/>
              <a:t>inbalance</a:t>
            </a:r>
            <a:r>
              <a:rPr lang="en-US" b="1" dirty="0"/>
              <a:t> in the sentiments, I would be oversampling to balance the sample size of them</a:t>
            </a:r>
          </a:p>
        </p:txBody>
      </p:sp>
      <p:sp>
        <p:nvSpPr>
          <p:cNvPr id="5" name="Slide Number Placeholder 4">
            <a:extLst>
              <a:ext uri="{FF2B5EF4-FFF2-40B4-BE49-F238E27FC236}">
                <a16:creationId xmlns:a16="http://schemas.microsoft.com/office/drawing/2014/main" id="{1DDD930B-FB1B-543D-6828-8C31F30BBD28}"/>
              </a:ext>
            </a:extLst>
          </p:cNvPr>
          <p:cNvSpPr>
            <a:spLocks noGrp="1"/>
          </p:cNvSpPr>
          <p:nvPr>
            <p:ph type="sldNum" sz="quarter" idx="4"/>
          </p:nvPr>
        </p:nvSpPr>
        <p:spPr>
          <a:xfrm>
            <a:off x="83883" y="6182246"/>
            <a:ext cx="631065" cy="296214"/>
          </a:xfrm>
        </p:spPr>
        <p:txBody>
          <a:bodyPr/>
          <a:lstStyle/>
          <a:p>
            <a:fld id="{B5CEABB6-07DC-46E8-9B57-56EC44A396E5}" type="slidenum">
              <a:rPr lang="en-US" smtClean="0"/>
              <a:pPr/>
              <a:t>17</a:t>
            </a:fld>
            <a:endParaRPr lang="en-US" dirty="0"/>
          </a:p>
        </p:txBody>
      </p:sp>
      <p:sp>
        <p:nvSpPr>
          <p:cNvPr id="9" name="TextBox 8">
            <a:extLst>
              <a:ext uri="{FF2B5EF4-FFF2-40B4-BE49-F238E27FC236}">
                <a16:creationId xmlns:a16="http://schemas.microsoft.com/office/drawing/2014/main" id="{B4CCAAF4-6FF2-7EE3-7B0A-CEF8DD342C91}"/>
              </a:ext>
            </a:extLst>
          </p:cNvPr>
          <p:cNvSpPr txBox="1"/>
          <p:nvPr/>
        </p:nvSpPr>
        <p:spPr>
          <a:xfrm>
            <a:off x="1463040" y="102004"/>
            <a:ext cx="5084064" cy="630942"/>
          </a:xfrm>
          <a:prstGeom prst="rect">
            <a:avLst/>
          </a:prstGeom>
          <a:noFill/>
        </p:spPr>
        <p:txBody>
          <a:bodyPr wrap="square" rtlCol="0">
            <a:spAutoFit/>
          </a:bodyPr>
          <a:lstStyle/>
          <a:p>
            <a:r>
              <a:rPr lang="en-US" sz="3500" u="sng" dirty="0"/>
              <a:t>DATA PREPROCESSING</a:t>
            </a:r>
          </a:p>
        </p:txBody>
      </p:sp>
      <p:pic>
        <p:nvPicPr>
          <p:cNvPr id="13" name="Picture 12">
            <a:extLst>
              <a:ext uri="{FF2B5EF4-FFF2-40B4-BE49-F238E27FC236}">
                <a16:creationId xmlns:a16="http://schemas.microsoft.com/office/drawing/2014/main" id="{61A81AEB-A167-B82B-7783-88DFEA130FD9}"/>
              </a:ext>
            </a:extLst>
          </p:cNvPr>
          <p:cNvPicPr>
            <a:picLocks noChangeAspect="1"/>
          </p:cNvPicPr>
          <p:nvPr/>
        </p:nvPicPr>
        <p:blipFill>
          <a:blip r:embed="rId3"/>
          <a:stretch>
            <a:fillRect/>
          </a:stretch>
        </p:blipFill>
        <p:spPr>
          <a:xfrm>
            <a:off x="5705856" y="1211087"/>
            <a:ext cx="3740096" cy="2711161"/>
          </a:xfrm>
          <a:prstGeom prst="rect">
            <a:avLst/>
          </a:prstGeom>
        </p:spPr>
      </p:pic>
      <p:pic>
        <p:nvPicPr>
          <p:cNvPr id="17" name="Picture 16">
            <a:extLst>
              <a:ext uri="{FF2B5EF4-FFF2-40B4-BE49-F238E27FC236}">
                <a16:creationId xmlns:a16="http://schemas.microsoft.com/office/drawing/2014/main" id="{E8DEF664-DE79-098A-F6C8-8386FB93029F}"/>
              </a:ext>
            </a:extLst>
          </p:cNvPr>
          <p:cNvPicPr>
            <a:picLocks noChangeAspect="1"/>
          </p:cNvPicPr>
          <p:nvPr/>
        </p:nvPicPr>
        <p:blipFill>
          <a:blip r:embed="rId4"/>
          <a:stretch>
            <a:fillRect/>
          </a:stretch>
        </p:blipFill>
        <p:spPr>
          <a:xfrm>
            <a:off x="8534282" y="2880337"/>
            <a:ext cx="3572374" cy="3896269"/>
          </a:xfrm>
          <a:prstGeom prst="rect">
            <a:avLst/>
          </a:prstGeom>
        </p:spPr>
      </p:pic>
      <p:pic>
        <p:nvPicPr>
          <p:cNvPr id="11" name="Picture 10">
            <a:extLst>
              <a:ext uri="{FF2B5EF4-FFF2-40B4-BE49-F238E27FC236}">
                <a16:creationId xmlns:a16="http://schemas.microsoft.com/office/drawing/2014/main" id="{5D30EB5B-CEEE-3B48-E9CA-515B3BC29688}"/>
              </a:ext>
            </a:extLst>
          </p:cNvPr>
          <p:cNvPicPr>
            <a:picLocks noChangeAspect="1"/>
          </p:cNvPicPr>
          <p:nvPr/>
        </p:nvPicPr>
        <p:blipFill>
          <a:blip r:embed="rId5"/>
          <a:stretch>
            <a:fillRect/>
          </a:stretch>
        </p:blipFill>
        <p:spPr>
          <a:xfrm>
            <a:off x="8016240" y="148839"/>
            <a:ext cx="3574870" cy="2124495"/>
          </a:xfrm>
          <a:prstGeom prst="rect">
            <a:avLst/>
          </a:prstGeom>
        </p:spPr>
      </p:pic>
      <p:pic>
        <p:nvPicPr>
          <p:cNvPr id="20" name="Picture 19">
            <a:extLst>
              <a:ext uri="{FF2B5EF4-FFF2-40B4-BE49-F238E27FC236}">
                <a16:creationId xmlns:a16="http://schemas.microsoft.com/office/drawing/2014/main" id="{87E4E5FF-3A3F-3E6E-B0A3-0547149F33BD}"/>
              </a:ext>
            </a:extLst>
          </p:cNvPr>
          <p:cNvPicPr>
            <a:picLocks noChangeAspect="1"/>
          </p:cNvPicPr>
          <p:nvPr/>
        </p:nvPicPr>
        <p:blipFill>
          <a:blip r:embed="rId6"/>
          <a:stretch>
            <a:fillRect/>
          </a:stretch>
        </p:blipFill>
        <p:spPr>
          <a:xfrm>
            <a:off x="873882" y="3923240"/>
            <a:ext cx="3740097" cy="2943667"/>
          </a:xfrm>
          <a:prstGeom prst="rect">
            <a:avLst/>
          </a:prstGeom>
        </p:spPr>
      </p:pic>
      <p:pic>
        <p:nvPicPr>
          <p:cNvPr id="22" name="Picture 21">
            <a:extLst>
              <a:ext uri="{FF2B5EF4-FFF2-40B4-BE49-F238E27FC236}">
                <a16:creationId xmlns:a16="http://schemas.microsoft.com/office/drawing/2014/main" id="{8ED47514-F737-884F-E6C8-132757D01E24}"/>
              </a:ext>
            </a:extLst>
          </p:cNvPr>
          <p:cNvPicPr>
            <a:picLocks noChangeAspect="1"/>
          </p:cNvPicPr>
          <p:nvPr/>
        </p:nvPicPr>
        <p:blipFill>
          <a:blip r:embed="rId7"/>
          <a:stretch>
            <a:fillRect/>
          </a:stretch>
        </p:blipFill>
        <p:spPr>
          <a:xfrm>
            <a:off x="4635251" y="3922248"/>
            <a:ext cx="3740097" cy="2924646"/>
          </a:xfrm>
          <a:prstGeom prst="rect">
            <a:avLst/>
          </a:prstGeom>
        </p:spPr>
      </p:pic>
    </p:spTree>
    <p:extLst>
      <p:ext uri="{BB962C8B-B14F-4D97-AF65-F5344CB8AC3E}">
        <p14:creationId xmlns:p14="http://schemas.microsoft.com/office/powerpoint/2010/main" val="15174470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D62B2F-534F-A196-1186-33D282CE3C7F}"/>
              </a:ext>
            </a:extLst>
          </p:cNvPr>
          <p:cNvSpPr>
            <a:spLocks noGrp="1"/>
          </p:cNvSpPr>
          <p:nvPr>
            <p:ph type="title"/>
          </p:nvPr>
        </p:nvSpPr>
        <p:spPr>
          <a:xfrm>
            <a:off x="914399" y="365125"/>
            <a:ext cx="10363202" cy="668147"/>
          </a:xfrm>
        </p:spPr>
        <p:txBody>
          <a:bodyPr/>
          <a:lstStyle/>
          <a:p>
            <a:r>
              <a:rPr lang="en-US" u="sng" dirty="0"/>
              <a:t>Creating more data BY using NLPAUG (Synonyms)</a:t>
            </a:r>
          </a:p>
        </p:txBody>
      </p:sp>
      <p:sp>
        <p:nvSpPr>
          <p:cNvPr id="5" name="Slide Number Placeholder 4">
            <a:extLst>
              <a:ext uri="{FF2B5EF4-FFF2-40B4-BE49-F238E27FC236}">
                <a16:creationId xmlns:a16="http://schemas.microsoft.com/office/drawing/2014/main" id="{0FF6EF25-1A43-B685-800B-85D36602EF9F}"/>
              </a:ext>
            </a:extLst>
          </p:cNvPr>
          <p:cNvSpPr>
            <a:spLocks noGrp="1"/>
          </p:cNvSpPr>
          <p:nvPr>
            <p:ph type="sldNum" sz="quarter" idx="4"/>
          </p:nvPr>
        </p:nvSpPr>
        <p:spPr>
          <a:xfrm>
            <a:off x="914400" y="6246254"/>
            <a:ext cx="631065" cy="296214"/>
          </a:xfrm>
        </p:spPr>
        <p:txBody>
          <a:bodyPr/>
          <a:lstStyle/>
          <a:p>
            <a:fld id="{B5CEABB6-07DC-46E8-9B57-56EC44A396E5}" type="slidenum">
              <a:rPr lang="en-US" smtClean="0"/>
              <a:pPr/>
              <a:t>18</a:t>
            </a:fld>
            <a:endParaRPr lang="en-US" dirty="0"/>
          </a:p>
        </p:txBody>
      </p:sp>
      <p:pic>
        <p:nvPicPr>
          <p:cNvPr id="7" name="Picture 6">
            <a:extLst>
              <a:ext uri="{FF2B5EF4-FFF2-40B4-BE49-F238E27FC236}">
                <a16:creationId xmlns:a16="http://schemas.microsoft.com/office/drawing/2014/main" id="{00FF8B62-2F0D-CEA5-8758-964AB88F5BB4}"/>
              </a:ext>
            </a:extLst>
          </p:cNvPr>
          <p:cNvPicPr>
            <a:picLocks noChangeAspect="1"/>
          </p:cNvPicPr>
          <p:nvPr/>
        </p:nvPicPr>
        <p:blipFill>
          <a:blip r:embed="rId3"/>
          <a:stretch>
            <a:fillRect/>
          </a:stretch>
        </p:blipFill>
        <p:spPr>
          <a:xfrm>
            <a:off x="286883" y="1240764"/>
            <a:ext cx="5601482" cy="4925112"/>
          </a:xfrm>
          <a:prstGeom prst="rect">
            <a:avLst/>
          </a:prstGeom>
        </p:spPr>
      </p:pic>
      <p:pic>
        <p:nvPicPr>
          <p:cNvPr id="13" name="Picture 12">
            <a:extLst>
              <a:ext uri="{FF2B5EF4-FFF2-40B4-BE49-F238E27FC236}">
                <a16:creationId xmlns:a16="http://schemas.microsoft.com/office/drawing/2014/main" id="{A8571018-54B2-869B-E209-F34DB3D4F988}"/>
              </a:ext>
            </a:extLst>
          </p:cNvPr>
          <p:cNvPicPr>
            <a:picLocks noChangeAspect="1"/>
          </p:cNvPicPr>
          <p:nvPr/>
        </p:nvPicPr>
        <p:blipFill>
          <a:blip r:embed="rId4"/>
          <a:stretch>
            <a:fillRect/>
          </a:stretch>
        </p:blipFill>
        <p:spPr>
          <a:xfrm>
            <a:off x="6385560" y="889881"/>
            <a:ext cx="3596640" cy="2813439"/>
          </a:xfrm>
          <a:prstGeom prst="rect">
            <a:avLst/>
          </a:prstGeom>
        </p:spPr>
      </p:pic>
      <p:pic>
        <p:nvPicPr>
          <p:cNvPr id="15" name="Picture 14">
            <a:extLst>
              <a:ext uri="{FF2B5EF4-FFF2-40B4-BE49-F238E27FC236}">
                <a16:creationId xmlns:a16="http://schemas.microsoft.com/office/drawing/2014/main" id="{6C7E7570-0EA8-105F-F115-2DC2DB18A447}"/>
              </a:ext>
            </a:extLst>
          </p:cNvPr>
          <p:cNvPicPr>
            <a:picLocks noChangeAspect="1"/>
          </p:cNvPicPr>
          <p:nvPr/>
        </p:nvPicPr>
        <p:blipFill>
          <a:blip r:embed="rId5"/>
          <a:stretch>
            <a:fillRect/>
          </a:stretch>
        </p:blipFill>
        <p:spPr>
          <a:xfrm>
            <a:off x="6385560" y="3703320"/>
            <a:ext cx="3815023" cy="2999232"/>
          </a:xfrm>
          <a:prstGeom prst="rect">
            <a:avLst/>
          </a:prstGeom>
        </p:spPr>
      </p:pic>
    </p:spTree>
    <p:extLst>
      <p:ext uri="{BB962C8B-B14F-4D97-AF65-F5344CB8AC3E}">
        <p14:creationId xmlns:p14="http://schemas.microsoft.com/office/powerpoint/2010/main" val="21492614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386DBB-D0DC-05D4-788C-E10EEF6B4A91}"/>
              </a:ext>
            </a:extLst>
          </p:cNvPr>
          <p:cNvSpPr>
            <a:spLocks noGrp="1"/>
          </p:cNvSpPr>
          <p:nvPr>
            <p:ph type="title"/>
          </p:nvPr>
        </p:nvSpPr>
        <p:spPr>
          <a:xfrm>
            <a:off x="914399" y="0"/>
            <a:ext cx="9524998" cy="1499627"/>
          </a:xfrm>
        </p:spPr>
        <p:txBody>
          <a:bodyPr/>
          <a:lstStyle/>
          <a:p>
            <a:r>
              <a:rPr lang="en-US" u="sng" dirty="0"/>
              <a:t>FINDING MOST COMMON WORDS FOR EACH SENTIMENT USING WORDCLOUD</a:t>
            </a:r>
          </a:p>
        </p:txBody>
      </p:sp>
      <p:sp>
        <p:nvSpPr>
          <p:cNvPr id="5" name="Slide Number Placeholder 4">
            <a:extLst>
              <a:ext uri="{FF2B5EF4-FFF2-40B4-BE49-F238E27FC236}">
                <a16:creationId xmlns:a16="http://schemas.microsoft.com/office/drawing/2014/main" id="{C99D2502-F7A7-039F-01A0-59462ADFF659}"/>
              </a:ext>
            </a:extLst>
          </p:cNvPr>
          <p:cNvSpPr>
            <a:spLocks noGrp="1"/>
          </p:cNvSpPr>
          <p:nvPr>
            <p:ph type="sldNum" sz="quarter" idx="4"/>
          </p:nvPr>
        </p:nvSpPr>
        <p:spPr>
          <a:xfrm>
            <a:off x="914400" y="6246254"/>
            <a:ext cx="631065" cy="296214"/>
          </a:xfrm>
        </p:spPr>
        <p:txBody>
          <a:bodyPr/>
          <a:lstStyle/>
          <a:p>
            <a:fld id="{B5CEABB6-07DC-46E8-9B57-56EC44A396E5}" type="slidenum">
              <a:rPr lang="en-US" smtClean="0"/>
              <a:pPr/>
              <a:t>19</a:t>
            </a:fld>
            <a:endParaRPr lang="en-US" dirty="0"/>
          </a:p>
        </p:txBody>
      </p:sp>
      <p:pic>
        <p:nvPicPr>
          <p:cNvPr id="11" name="Picture 10">
            <a:extLst>
              <a:ext uri="{FF2B5EF4-FFF2-40B4-BE49-F238E27FC236}">
                <a16:creationId xmlns:a16="http://schemas.microsoft.com/office/drawing/2014/main" id="{187405F4-DB42-ABDA-3001-E7E89AC8D242}"/>
              </a:ext>
            </a:extLst>
          </p:cNvPr>
          <p:cNvPicPr>
            <a:picLocks noChangeAspect="1"/>
          </p:cNvPicPr>
          <p:nvPr/>
        </p:nvPicPr>
        <p:blipFill>
          <a:blip r:embed="rId3"/>
          <a:stretch>
            <a:fillRect/>
          </a:stretch>
        </p:blipFill>
        <p:spPr>
          <a:xfrm>
            <a:off x="121287" y="1266523"/>
            <a:ext cx="11803122" cy="2162477"/>
          </a:xfrm>
          <a:prstGeom prst="rect">
            <a:avLst/>
          </a:prstGeom>
        </p:spPr>
      </p:pic>
      <p:pic>
        <p:nvPicPr>
          <p:cNvPr id="13" name="Picture 12">
            <a:extLst>
              <a:ext uri="{FF2B5EF4-FFF2-40B4-BE49-F238E27FC236}">
                <a16:creationId xmlns:a16="http://schemas.microsoft.com/office/drawing/2014/main" id="{1612F5F5-2636-C34C-3D6F-19DC138E29C5}"/>
              </a:ext>
            </a:extLst>
          </p:cNvPr>
          <p:cNvPicPr>
            <a:picLocks noChangeAspect="1"/>
          </p:cNvPicPr>
          <p:nvPr/>
        </p:nvPicPr>
        <p:blipFill>
          <a:blip r:embed="rId4"/>
          <a:stretch>
            <a:fillRect/>
          </a:stretch>
        </p:blipFill>
        <p:spPr>
          <a:xfrm>
            <a:off x="121287" y="3429000"/>
            <a:ext cx="11765017" cy="2086266"/>
          </a:xfrm>
          <a:prstGeom prst="rect">
            <a:avLst/>
          </a:prstGeom>
        </p:spPr>
      </p:pic>
      <p:sp>
        <p:nvSpPr>
          <p:cNvPr id="14" name="TextBox 13">
            <a:extLst>
              <a:ext uri="{FF2B5EF4-FFF2-40B4-BE49-F238E27FC236}">
                <a16:creationId xmlns:a16="http://schemas.microsoft.com/office/drawing/2014/main" id="{C74BC22E-D6F7-BA55-5563-4F0D787EA02D}"/>
              </a:ext>
            </a:extLst>
          </p:cNvPr>
          <p:cNvSpPr txBox="1"/>
          <p:nvPr/>
        </p:nvSpPr>
        <p:spPr>
          <a:xfrm>
            <a:off x="2374392" y="5591477"/>
            <a:ext cx="7443216" cy="1200329"/>
          </a:xfrm>
          <a:prstGeom prst="rect">
            <a:avLst/>
          </a:prstGeom>
          <a:noFill/>
        </p:spPr>
        <p:txBody>
          <a:bodyPr wrap="square" rtlCol="0">
            <a:spAutoFit/>
          </a:bodyPr>
          <a:lstStyle/>
          <a:p>
            <a:r>
              <a:rPr lang="en-US" dirty="0"/>
              <a:t>So, for example for English:</a:t>
            </a:r>
          </a:p>
          <a:p>
            <a:r>
              <a:rPr lang="en-US" dirty="0"/>
              <a:t>Positive word: visual effects</a:t>
            </a:r>
          </a:p>
          <a:p>
            <a:r>
              <a:rPr lang="en-US" dirty="0"/>
              <a:t>Neutral: avengers endgame</a:t>
            </a:r>
          </a:p>
          <a:p>
            <a:r>
              <a:rPr lang="en-US" dirty="0"/>
              <a:t>Negative: lack</a:t>
            </a:r>
          </a:p>
        </p:txBody>
      </p:sp>
    </p:spTree>
    <p:extLst>
      <p:ext uri="{BB962C8B-B14F-4D97-AF65-F5344CB8AC3E}">
        <p14:creationId xmlns:p14="http://schemas.microsoft.com/office/powerpoint/2010/main" val="23984060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34FED0-B27B-5922-E549-1CDDB5656979}"/>
              </a:ext>
            </a:extLst>
          </p:cNvPr>
          <p:cNvSpPr>
            <a:spLocks noGrp="1"/>
          </p:cNvSpPr>
          <p:nvPr>
            <p:ph type="title"/>
          </p:nvPr>
        </p:nvSpPr>
        <p:spPr/>
        <p:txBody>
          <a:bodyPr>
            <a:normAutofit/>
          </a:bodyPr>
          <a:lstStyle/>
          <a:p>
            <a:r>
              <a:rPr lang="en-US" sz="4500" b="1" dirty="0"/>
              <a:t>CNN </a:t>
            </a:r>
            <a:br>
              <a:rPr lang="en-US" sz="3500" dirty="0"/>
            </a:br>
            <a:br>
              <a:rPr lang="en-US" sz="3500" dirty="0"/>
            </a:br>
            <a:r>
              <a:rPr lang="en-US" sz="3500" dirty="0"/>
              <a:t>Vegetable image classification</a:t>
            </a:r>
          </a:p>
        </p:txBody>
      </p:sp>
      <p:sp>
        <p:nvSpPr>
          <p:cNvPr id="3" name="Content Placeholder 2">
            <a:extLst>
              <a:ext uri="{FF2B5EF4-FFF2-40B4-BE49-F238E27FC236}">
                <a16:creationId xmlns:a16="http://schemas.microsoft.com/office/drawing/2014/main" id="{AA5D9C0C-4467-B547-B509-E71E8BFAAC10}"/>
              </a:ext>
            </a:extLst>
          </p:cNvPr>
          <p:cNvSpPr>
            <a:spLocks noGrp="1"/>
          </p:cNvSpPr>
          <p:nvPr>
            <p:ph sz="quarter" idx="10"/>
          </p:nvPr>
        </p:nvSpPr>
        <p:spPr/>
        <p:txBody>
          <a:bodyPr>
            <a:normAutofit/>
          </a:bodyPr>
          <a:lstStyle/>
          <a:p>
            <a:pPr marL="342900" indent="-342900">
              <a:buFont typeface="Arial" panose="020B0604020202020204" pitchFamily="34" charset="0"/>
              <a:buChar char="•"/>
            </a:pPr>
            <a:r>
              <a:rPr lang="en-US" sz="3000" dirty="0"/>
              <a:t>37x37 </a:t>
            </a:r>
          </a:p>
          <a:p>
            <a:pPr marL="342900" indent="-342900">
              <a:buFont typeface="Arial" panose="020B0604020202020204" pitchFamily="34" charset="0"/>
              <a:buChar char="•"/>
            </a:pPr>
            <a:r>
              <a:rPr lang="en-US" sz="3000" dirty="0"/>
              <a:t>131x131</a:t>
            </a:r>
          </a:p>
        </p:txBody>
      </p:sp>
      <p:sp>
        <p:nvSpPr>
          <p:cNvPr id="4" name="Slide Number Placeholder 3">
            <a:extLst>
              <a:ext uri="{FF2B5EF4-FFF2-40B4-BE49-F238E27FC236}">
                <a16:creationId xmlns:a16="http://schemas.microsoft.com/office/drawing/2014/main" id="{DE432755-7C80-AE52-F963-9CB1A4C22DB4}"/>
              </a:ext>
            </a:extLst>
          </p:cNvPr>
          <p:cNvSpPr>
            <a:spLocks noGrp="1"/>
          </p:cNvSpPr>
          <p:nvPr>
            <p:ph type="sldNum" sz="quarter" idx="4"/>
          </p:nvPr>
        </p:nvSpPr>
        <p:spPr/>
        <p:txBody>
          <a:bodyPr/>
          <a:lstStyle/>
          <a:p>
            <a:fld id="{B5CEABB6-07DC-46E8-9B57-56EC44A396E5}" type="slidenum">
              <a:rPr lang="en-US" smtClean="0"/>
              <a:pPr/>
              <a:t>2</a:t>
            </a:fld>
            <a:endParaRPr lang="en-US" dirty="0"/>
          </a:p>
        </p:txBody>
      </p:sp>
      <p:pic>
        <p:nvPicPr>
          <p:cNvPr id="6" name="Picture 5">
            <a:extLst>
              <a:ext uri="{FF2B5EF4-FFF2-40B4-BE49-F238E27FC236}">
                <a16:creationId xmlns:a16="http://schemas.microsoft.com/office/drawing/2014/main" id="{9D780E73-A029-7964-F2A5-588C99383465}"/>
              </a:ext>
            </a:extLst>
          </p:cNvPr>
          <p:cNvPicPr>
            <a:picLocks noChangeAspect="1"/>
          </p:cNvPicPr>
          <p:nvPr/>
        </p:nvPicPr>
        <p:blipFill>
          <a:blip r:embed="rId2"/>
          <a:stretch>
            <a:fillRect/>
          </a:stretch>
        </p:blipFill>
        <p:spPr>
          <a:xfrm>
            <a:off x="5925312" y="244609"/>
            <a:ext cx="4372627" cy="6001645"/>
          </a:xfrm>
          <a:prstGeom prst="rect">
            <a:avLst/>
          </a:prstGeom>
        </p:spPr>
      </p:pic>
    </p:spTree>
    <p:extLst>
      <p:ext uri="{BB962C8B-B14F-4D97-AF65-F5344CB8AC3E}">
        <p14:creationId xmlns:p14="http://schemas.microsoft.com/office/powerpoint/2010/main" val="20424996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C99DA1FE-E89E-EF84-F775-3164D922CBCF}"/>
              </a:ext>
            </a:extLst>
          </p:cNvPr>
          <p:cNvPicPr>
            <a:picLocks noChangeAspect="1"/>
          </p:cNvPicPr>
          <p:nvPr/>
        </p:nvPicPr>
        <p:blipFill>
          <a:blip r:embed="rId2"/>
          <a:stretch>
            <a:fillRect/>
          </a:stretch>
        </p:blipFill>
        <p:spPr>
          <a:xfrm>
            <a:off x="6546001" y="2175765"/>
            <a:ext cx="5305366" cy="3350130"/>
          </a:xfrm>
          <a:prstGeom prst="rect">
            <a:avLst/>
          </a:prstGeom>
        </p:spPr>
      </p:pic>
      <p:pic>
        <p:nvPicPr>
          <p:cNvPr id="15" name="Picture 14">
            <a:extLst>
              <a:ext uri="{FF2B5EF4-FFF2-40B4-BE49-F238E27FC236}">
                <a16:creationId xmlns:a16="http://schemas.microsoft.com/office/drawing/2014/main" id="{20813741-0860-A201-B55C-154FA91FABF9}"/>
              </a:ext>
            </a:extLst>
          </p:cNvPr>
          <p:cNvPicPr>
            <a:picLocks noChangeAspect="1"/>
          </p:cNvPicPr>
          <p:nvPr/>
        </p:nvPicPr>
        <p:blipFill>
          <a:blip r:embed="rId3"/>
          <a:stretch>
            <a:fillRect/>
          </a:stretch>
        </p:blipFill>
        <p:spPr>
          <a:xfrm>
            <a:off x="2285005" y="112308"/>
            <a:ext cx="9635019" cy="1972524"/>
          </a:xfrm>
          <a:prstGeom prst="rect">
            <a:avLst/>
          </a:prstGeom>
        </p:spPr>
      </p:pic>
      <p:pic>
        <p:nvPicPr>
          <p:cNvPr id="17" name="Picture 16">
            <a:extLst>
              <a:ext uri="{FF2B5EF4-FFF2-40B4-BE49-F238E27FC236}">
                <a16:creationId xmlns:a16="http://schemas.microsoft.com/office/drawing/2014/main" id="{23CD7F29-D509-7A6C-7FD8-4133F1EE0A08}"/>
              </a:ext>
            </a:extLst>
          </p:cNvPr>
          <p:cNvPicPr>
            <a:picLocks noChangeAspect="1"/>
          </p:cNvPicPr>
          <p:nvPr/>
        </p:nvPicPr>
        <p:blipFill>
          <a:blip r:embed="rId4"/>
          <a:stretch>
            <a:fillRect/>
          </a:stretch>
        </p:blipFill>
        <p:spPr>
          <a:xfrm>
            <a:off x="1243020" y="2175765"/>
            <a:ext cx="5184143" cy="3350130"/>
          </a:xfrm>
          <a:prstGeom prst="rect">
            <a:avLst/>
          </a:prstGeom>
        </p:spPr>
      </p:pic>
    </p:spTree>
    <p:extLst>
      <p:ext uri="{BB962C8B-B14F-4D97-AF65-F5344CB8AC3E}">
        <p14:creationId xmlns:p14="http://schemas.microsoft.com/office/powerpoint/2010/main" val="13368431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5B40D2E-5AF0-F275-B35E-200F3FD794F3}"/>
              </a:ext>
            </a:extLst>
          </p:cNvPr>
          <p:cNvPicPr>
            <a:picLocks noChangeAspect="1"/>
          </p:cNvPicPr>
          <p:nvPr/>
        </p:nvPicPr>
        <p:blipFill>
          <a:blip r:embed="rId2"/>
          <a:stretch>
            <a:fillRect/>
          </a:stretch>
        </p:blipFill>
        <p:spPr>
          <a:xfrm>
            <a:off x="1921030" y="229651"/>
            <a:ext cx="10170386" cy="1717886"/>
          </a:xfrm>
          <a:prstGeom prst="rect">
            <a:avLst/>
          </a:prstGeom>
        </p:spPr>
      </p:pic>
      <p:pic>
        <p:nvPicPr>
          <p:cNvPr id="9" name="Picture 8">
            <a:extLst>
              <a:ext uri="{FF2B5EF4-FFF2-40B4-BE49-F238E27FC236}">
                <a16:creationId xmlns:a16="http://schemas.microsoft.com/office/drawing/2014/main" id="{040EB125-53E4-46F3-9B0B-27CF1A5EEC4D}"/>
              </a:ext>
            </a:extLst>
          </p:cNvPr>
          <p:cNvPicPr>
            <a:picLocks noChangeAspect="1"/>
          </p:cNvPicPr>
          <p:nvPr/>
        </p:nvPicPr>
        <p:blipFill>
          <a:blip r:embed="rId3"/>
          <a:stretch>
            <a:fillRect/>
          </a:stretch>
        </p:blipFill>
        <p:spPr>
          <a:xfrm>
            <a:off x="1849448" y="1947537"/>
            <a:ext cx="4858428" cy="4153480"/>
          </a:xfrm>
          <a:prstGeom prst="rect">
            <a:avLst/>
          </a:prstGeom>
        </p:spPr>
      </p:pic>
      <p:pic>
        <p:nvPicPr>
          <p:cNvPr id="11" name="Picture 10">
            <a:extLst>
              <a:ext uri="{FF2B5EF4-FFF2-40B4-BE49-F238E27FC236}">
                <a16:creationId xmlns:a16="http://schemas.microsoft.com/office/drawing/2014/main" id="{EC486830-A61D-818C-C3D4-5CD4F4090DAC}"/>
              </a:ext>
            </a:extLst>
          </p:cNvPr>
          <p:cNvPicPr>
            <a:picLocks noChangeAspect="1"/>
          </p:cNvPicPr>
          <p:nvPr/>
        </p:nvPicPr>
        <p:blipFill>
          <a:blip r:embed="rId4"/>
          <a:stretch>
            <a:fillRect/>
          </a:stretch>
        </p:blipFill>
        <p:spPr>
          <a:xfrm>
            <a:off x="6707876" y="1947537"/>
            <a:ext cx="5383540" cy="3501022"/>
          </a:xfrm>
          <a:prstGeom prst="rect">
            <a:avLst/>
          </a:prstGeom>
        </p:spPr>
      </p:pic>
    </p:spTree>
    <p:extLst>
      <p:ext uri="{BB962C8B-B14F-4D97-AF65-F5344CB8AC3E}">
        <p14:creationId xmlns:p14="http://schemas.microsoft.com/office/powerpoint/2010/main" val="11749684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98F2CFF-C1B2-B6D0-38D2-93E43754091F}"/>
              </a:ext>
            </a:extLst>
          </p:cNvPr>
          <p:cNvPicPr>
            <a:picLocks noChangeAspect="1"/>
          </p:cNvPicPr>
          <p:nvPr/>
        </p:nvPicPr>
        <p:blipFill>
          <a:blip r:embed="rId2"/>
          <a:stretch>
            <a:fillRect/>
          </a:stretch>
        </p:blipFill>
        <p:spPr>
          <a:xfrm>
            <a:off x="244047" y="132298"/>
            <a:ext cx="6257338" cy="889021"/>
          </a:xfrm>
          <a:prstGeom prst="rect">
            <a:avLst/>
          </a:prstGeom>
        </p:spPr>
      </p:pic>
      <p:pic>
        <p:nvPicPr>
          <p:cNvPr id="9" name="Picture 8">
            <a:extLst>
              <a:ext uri="{FF2B5EF4-FFF2-40B4-BE49-F238E27FC236}">
                <a16:creationId xmlns:a16="http://schemas.microsoft.com/office/drawing/2014/main" id="{4572F260-04DF-D70D-FCA7-E9F3EC6C75AD}"/>
              </a:ext>
            </a:extLst>
          </p:cNvPr>
          <p:cNvPicPr>
            <a:picLocks noChangeAspect="1"/>
          </p:cNvPicPr>
          <p:nvPr/>
        </p:nvPicPr>
        <p:blipFill>
          <a:blip r:embed="rId3"/>
          <a:stretch>
            <a:fillRect/>
          </a:stretch>
        </p:blipFill>
        <p:spPr>
          <a:xfrm>
            <a:off x="172662" y="3439926"/>
            <a:ext cx="7450812" cy="1150362"/>
          </a:xfrm>
          <a:prstGeom prst="rect">
            <a:avLst/>
          </a:prstGeom>
        </p:spPr>
      </p:pic>
      <p:pic>
        <p:nvPicPr>
          <p:cNvPr id="11" name="Picture 10">
            <a:extLst>
              <a:ext uri="{FF2B5EF4-FFF2-40B4-BE49-F238E27FC236}">
                <a16:creationId xmlns:a16="http://schemas.microsoft.com/office/drawing/2014/main" id="{4C25252F-AFA1-5A8D-550C-E2B0B154E1BA}"/>
              </a:ext>
            </a:extLst>
          </p:cNvPr>
          <p:cNvPicPr>
            <a:picLocks noChangeAspect="1"/>
          </p:cNvPicPr>
          <p:nvPr/>
        </p:nvPicPr>
        <p:blipFill>
          <a:blip r:embed="rId4"/>
          <a:stretch>
            <a:fillRect/>
          </a:stretch>
        </p:blipFill>
        <p:spPr>
          <a:xfrm>
            <a:off x="172662" y="4590288"/>
            <a:ext cx="7469165" cy="1581420"/>
          </a:xfrm>
          <a:prstGeom prst="rect">
            <a:avLst/>
          </a:prstGeom>
        </p:spPr>
      </p:pic>
      <p:pic>
        <p:nvPicPr>
          <p:cNvPr id="7" name="Picture 6">
            <a:extLst>
              <a:ext uri="{FF2B5EF4-FFF2-40B4-BE49-F238E27FC236}">
                <a16:creationId xmlns:a16="http://schemas.microsoft.com/office/drawing/2014/main" id="{32793E0B-4C4E-0B88-7463-D941AF1660E2}"/>
              </a:ext>
            </a:extLst>
          </p:cNvPr>
          <p:cNvPicPr>
            <a:picLocks noChangeAspect="1"/>
          </p:cNvPicPr>
          <p:nvPr/>
        </p:nvPicPr>
        <p:blipFill>
          <a:blip r:embed="rId5"/>
          <a:stretch>
            <a:fillRect/>
          </a:stretch>
        </p:blipFill>
        <p:spPr>
          <a:xfrm>
            <a:off x="4941712" y="54795"/>
            <a:ext cx="6062934" cy="3848998"/>
          </a:xfrm>
          <a:prstGeom prst="rect">
            <a:avLst/>
          </a:prstGeom>
        </p:spPr>
      </p:pic>
    </p:spTree>
    <p:extLst>
      <p:ext uri="{BB962C8B-B14F-4D97-AF65-F5344CB8AC3E}">
        <p14:creationId xmlns:p14="http://schemas.microsoft.com/office/powerpoint/2010/main" val="33652436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570F2A00-B737-3B36-CADB-97CABA8132F1}"/>
              </a:ext>
            </a:extLst>
          </p:cNvPr>
          <p:cNvPicPr>
            <a:picLocks noChangeAspect="1"/>
          </p:cNvPicPr>
          <p:nvPr/>
        </p:nvPicPr>
        <p:blipFill>
          <a:blip r:embed="rId2"/>
          <a:stretch>
            <a:fillRect/>
          </a:stretch>
        </p:blipFill>
        <p:spPr>
          <a:xfrm>
            <a:off x="2445185" y="123714"/>
            <a:ext cx="8600767" cy="2093442"/>
          </a:xfrm>
          <a:prstGeom prst="rect">
            <a:avLst/>
          </a:prstGeom>
        </p:spPr>
      </p:pic>
      <p:pic>
        <p:nvPicPr>
          <p:cNvPr id="11" name="Picture 10">
            <a:extLst>
              <a:ext uri="{FF2B5EF4-FFF2-40B4-BE49-F238E27FC236}">
                <a16:creationId xmlns:a16="http://schemas.microsoft.com/office/drawing/2014/main" id="{7A229C41-89E1-42E4-29D9-77CA9D4ECD5D}"/>
              </a:ext>
            </a:extLst>
          </p:cNvPr>
          <p:cNvPicPr>
            <a:picLocks noChangeAspect="1"/>
          </p:cNvPicPr>
          <p:nvPr/>
        </p:nvPicPr>
        <p:blipFill>
          <a:blip r:embed="rId3"/>
          <a:stretch>
            <a:fillRect/>
          </a:stretch>
        </p:blipFill>
        <p:spPr>
          <a:xfrm>
            <a:off x="4465482" y="1194668"/>
            <a:ext cx="7220549" cy="5539618"/>
          </a:xfrm>
          <a:prstGeom prst="rect">
            <a:avLst/>
          </a:prstGeom>
        </p:spPr>
      </p:pic>
      <p:pic>
        <p:nvPicPr>
          <p:cNvPr id="13" name="Picture 12">
            <a:extLst>
              <a:ext uri="{FF2B5EF4-FFF2-40B4-BE49-F238E27FC236}">
                <a16:creationId xmlns:a16="http://schemas.microsoft.com/office/drawing/2014/main" id="{92125408-A0F7-08E9-E69D-A9C0CF50692C}"/>
              </a:ext>
            </a:extLst>
          </p:cNvPr>
          <p:cNvPicPr>
            <a:picLocks noChangeAspect="1"/>
          </p:cNvPicPr>
          <p:nvPr/>
        </p:nvPicPr>
        <p:blipFill>
          <a:blip r:embed="rId4"/>
          <a:stretch>
            <a:fillRect/>
          </a:stretch>
        </p:blipFill>
        <p:spPr>
          <a:xfrm>
            <a:off x="0" y="2820019"/>
            <a:ext cx="4535424" cy="3116649"/>
          </a:xfrm>
          <a:prstGeom prst="rect">
            <a:avLst/>
          </a:prstGeom>
        </p:spPr>
      </p:pic>
      <p:pic>
        <p:nvPicPr>
          <p:cNvPr id="15" name="Picture 14">
            <a:extLst>
              <a:ext uri="{FF2B5EF4-FFF2-40B4-BE49-F238E27FC236}">
                <a16:creationId xmlns:a16="http://schemas.microsoft.com/office/drawing/2014/main" id="{C9E40833-7A60-04B7-61A9-AA62974C3586}"/>
              </a:ext>
            </a:extLst>
          </p:cNvPr>
          <p:cNvPicPr>
            <a:picLocks noChangeAspect="1"/>
          </p:cNvPicPr>
          <p:nvPr/>
        </p:nvPicPr>
        <p:blipFill>
          <a:blip r:embed="rId5"/>
          <a:stretch>
            <a:fillRect/>
          </a:stretch>
        </p:blipFill>
        <p:spPr>
          <a:xfrm>
            <a:off x="7424979" y="3342999"/>
            <a:ext cx="4261052" cy="3391287"/>
          </a:xfrm>
          <a:prstGeom prst="rect">
            <a:avLst/>
          </a:prstGeom>
        </p:spPr>
      </p:pic>
      <p:sp>
        <p:nvSpPr>
          <p:cNvPr id="16" name="TextBox 15">
            <a:extLst>
              <a:ext uri="{FF2B5EF4-FFF2-40B4-BE49-F238E27FC236}">
                <a16:creationId xmlns:a16="http://schemas.microsoft.com/office/drawing/2014/main" id="{4D97B1DE-8E3B-8127-6B02-22765C81DF7E}"/>
              </a:ext>
            </a:extLst>
          </p:cNvPr>
          <p:cNvSpPr txBox="1"/>
          <p:nvPr/>
        </p:nvSpPr>
        <p:spPr>
          <a:xfrm>
            <a:off x="1014984" y="2219574"/>
            <a:ext cx="3785616" cy="553998"/>
          </a:xfrm>
          <a:prstGeom prst="rect">
            <a:avLst/>
          </a:prstGeom>
          <a:noFill/>
        </p:spPr>
        <p:txBody>
          <a:bodyPr wrap="square" rtlCol="0">
            <a:spAutoFit/>
          </a:bodyPr>
          <a:lstStyle/>
          <a:p>
            <a:r>
              <a:rPr lang="en-US" sz="3000" dirty="0">
                <a:solidFill>
                  <a:schemeClr val="bg1"/>
                </a:solidFill>
              </a:rPr>
              <a:t>Baseline Model</a:t>
            </a:r>
          </a:p>
        </p:txBody>
      </p:sp>
    </p:spTree>
    <p:extLst>
      <p:ext uri="{BB962C8B-B14F-4D97-AF65-F5344CB8AC3E}">
        <p14:creationId xmlns:p14="http://schemas.microsoft.com/office/powerpoint/2010/main" val="1420805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8C5B0D8-C8F7-9EBB-C187-B967A908A27C}"/>
              </a:ext>
            </a:extLst>
          </p:cNvPr>
          <p:cNvPicPr>
            <a:picLocks noChangeAspect="1"/>
          </p:cNvPicPr>
          <p:nvPr/>
        </p:nvPicPr>
        <p:blipFill>
          <a:blip r:embed="rId2"/>
          <a:stretch>
            <a:fillRect/>
          </a:stretch>
        </p:blipFill>
        <p:spPr>
          <a:xfrm>
            <a:off x="2039112" y="150267"/>
            <a:ext cx="10055478" cy="718249"/>
          </a:xfrm>
          <a:prstGeom prst="rect">
            <a:avLst/>
          </a:prstGeom>
        </p:spPr>
      </p:pic>
      <p:pic>
        <p:nvPicPr>
          <p:cNvPr id="7" name="Picture 6">
            <a:extLst>
              <a:ext uri="{FF2B5EF4-FFF2-40B4-BE49-F238E27FC236}">
                <a16:creationId xmlns:a16="http://schemas.microsoft.com/office/drawing/2014/main" id="{8C86EE22-FC6F-3A4D-CCA1-AD58EC31A94D}"/>
              </a:ext>
            </a:extLst>
          </p:cNvPr>
          <p:cNvPicPr>
            <a:picLocks noChangeAspect="1"/>
          </p:cNvPicPr>
          <p:nvPr/>
        </p:nvPicPr>
        <p:blipFill>
          <a:blip r:embed="rId3"/>
          <a:stretch>
            <a:fillRect/>
          </a:stretch>
        </p:blipFill>
        <p:spPr>
          <a:xfrm>
            <a:off x="4822821" y="868516"/>
            <a:ext cx="7271769" cy="5951922"/>
          </a:xfrm>
          <a:prstGeom prst="rect">
            <a:avLst/>
          </a:prstGeom>
        </p:spPr>
      </p:pic>
      <p:pic>
        <p:nvPicPr>
          <p:cNvPr id="9" name="Picture 8">
            <a:extLst>
              <a:ext uri="{FF2B5EF4-FFF2-40B4-BE49-F238E27FC236}">
                <a16:creationId xmlns:a16="http://schemas.microsoft.com/office/drawing/2014/main" id="{758EBD43-3AF0-54D6-1DAA-5D15798B354C}"/>
              </a:ext>
            </a:extLst>
          </p:cNvPr>
          <p:cNvPicPr>
            <a:picLocks noChangeAspect="1"/>
          </p:cNvPicPr>
          <p:nvPr/>
        </p:nvPicPr>
        <p:blipFill>
          <a:blip r:embed="rId4"/>
          <a:stretch>
            <a:fillRect/>
          </a:stretch>
        </p:blipFill>
        <p:spPr>
          <a:xfrm>
            <a:off x="387096" y="689085"/>
            <a:ext cx="4127118" cy="2841390"/>
          </a:xfrm>
          <a:prstGeom prst="rect">
            <a:avLst/>
          </a:prstGeom>
        </p:spPr>
      </p:pic>
      <p:sp>
        <p:nvSpPr>
          <p:cNvPr id="2" name="Title 1">
            <a:extLst>
              <a:ext uri="{FF2B5EF4-FFF2-40B4-BE49-F238E27FC236}">
                <a16:creationId xmlns:a16="http://schemas.microsoft.com/office/drawing/2014/main" id="{2C977632-AA7E-4497-1C22-4F3B5EFF6A16}"/>
              </a:ext>
            </a:extLst>
          </p:cNvPr>
          <p:cNvSpPr>
            <a:spLocks noGrp="1"/>
          </p:cNvSpPr>
          <p:nvPr>
            <p:ph type="title"/>
          </p:nvPr>
        </p:nvSpPr>
        <p:spPr>
          <a:xfrm>
            <a:off x="7236962" y="4114800"/>
            <a:ext cx="4567942" cy="1755648"/>
          </a:xfrm>
        </p:spPr>
        <p:txBody>
          <a:bodyPr>
            <a:normAutofit/>
          </a:bodyPr>
          <a:lstStyle/>
          <a:p>
            <a:r>
              <a:rPr lang="en-US" sz="2400" dirty="0"/>
              <a:t>There has been a slight improvement to the model with increased EPOCHS with validation accuracy increasing from 87.5% to 93%  </a:t>
            </a:r>
          </a:p>
        </p:txBody>
      </p:sp>
      <p:pic>
        <p:nvPicPr>
          <p:cNvPr id="11" name="Picture 10">
            <a:extLst>
              <a:ext uri="{FF2B5EF4-FFF2-40B4-BE49-F238E27FC236}">
                <a16:creationId xmlns:a16="http://schemas.microsoft.com/office/drawing/2014/main" id="{8D40CBE1-DAFD-D0B7-633F-EA7F3BF216BE}"/>
              </a:ext>
            </a:extLst>
          </p:cNvPr>
          <p:cNvPicPr>
            <a:picLocks noChangeAspect="1"/>
          </p:cNvPicPr>
          <p:nvPr/>
        </p:nvPicPr>
        <p:blipFill>
          <a:blip r:embed="rId5"/>
          <a:stretch>
            <a:fillRect/>
          </a:stretch>
        </p:blipFill>
        <p:spPr>
          <a:xfrm>
            <a:off x="406017" y="3526457"/>
            <a:ext cx="4127118" cy="3293981"/>
          </a:xfrm>
          <a:prstGeom prst="rect">
            <a:avLst/>
          </a:prstGeom>
        </p:spPr>
      </p:pic>
    </p:spTree>
    <p:extLst>
      <p:ext uri="{BB962C8B-B14F-4D97-AF65-F5344CB8AC3E}">
        <p14:creationId xmlns:p14="http://schemas.microsoft.com/office/powerpoint/2010/main" val="40665986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878B53A-FD81-A0BB-7F38-B4FC96CA2457}"/>
              </a:ext>
            </a:extLst>
          </p:cNvPr>
          <p:cNvPicPr>
            <a:picLocks noChangeAspect="1"/>
          </p:cNvPicPr>
          <p:nvPr/>
        </p:nvPicPr>
        <p:blipFill>
          <a:blip r:embed="rId2"/>
          <a:stretch>
            <a:fillRect/>
          </a:stretch>
        </p:blipFill>
        <p:spPr>
          <a:xfrm>
            <a:off x="1927673" y="0"/>
            <a:ext cx="10264327" cy="1802867"/>
          </a:xfrm>
          <a:prstGeom prst="rect">
            <a:avLst/>
          </a:prstGeom>
        </p:spPr>
      </p:pic>
      <p:pic>
        <p:nvPicPr>
          <p:cNvPr id="7" name="Picture 6">
            <a:extLst>
              <a:ext uri="{FF2B5EF4-FFF2-40B4-BE49-F238E27FC236}">
                <a16:creationId xmlns:a16="http://schemas.microsoft.com/office/drawing/2014/main" id="{81759F05-BF9B-10A0-6021-A10D8E6F272A}"/>
              </a:ext>
            </a:extLst>
          </p:cNvPr>
          <p:cNvPicPr>
            <a:picLocks noChangeAspect="1"/>
          </p:cNvPicPr>
          <p:nvPr/>
        </p:nvPicPr>
        <p:blipFill>
          <a:blip r:embed="rId3"/>
          <a:stretch>
            <a:fillRect/>
          </a:stretch>
        </p:blipFill>
        <p:spPr>
          <a:xfrm>
            <a:off x="4404447" y="529830"/>
            <a:ext cx="7638201" cy="6213416"/>
          </a:xfrm>
          <a:prstGeom prst="rect">
            <a:avLst/>
          </a:prstGeom>
        </p:spPr>
      </p:pic>
      <p:pic>
        <p:nvPicPr>
          <p:cNvPr id="9" name="Picture 8">
            <a:extLst>
              <a:ext uri="{FF2B5EF4-FFF2-40B4-BE49-F238E27FC236}">
                <a16:creationId xmlns:a16="http://schemas.microsoft.com/office/drawing/2014/main" id="{0A76DB9F-C7EB-DB76-642D-901694705811}"/>
              </a:ext>
            </a:extLst>
          </p:cNvPr>
          <p:cNvPicPr>
            <a:picLocks noChangeAspect="1"/>
          </p:cNvPicPr>
          <p:nvPr/>
        </p:nvPicPr>
        <p:blipFill>
          <a:blip r:embed="rId4"/>
          <a:stretch>
            <a:fillRect/>
          </a:stretch>
        </p:blipFill>
        <p:spPr>
          <a:xfrm>
            <a:off x="786471" y="1798045"/>
            <a:ext cx="3617976" cy="2478407"/>
          </a:xfrm>
          <a:prstGeom prst="rect">
            <a:avLst/>
          </a:prstGeom>
        </p:spPr>
      </p:pic>
      <p:pic>
        <p:nvPicPr>
          <p:cNvPr id="11" name="Picture 10">
            <a:extLst>
              <a:ext uri="{FF2B5EF4-FFF2-40B4-BE49-F238E27FC236}">
                <a16:creationId xmlns:a16="http://schemas.microsoft.com/office/drawing/2014/main" id="{81A0C4B5-62E3-5F84-1C69-31D93693E572}"/>
              </a:ext>
            </a:extLst>
          </p:cNvPr>
          <p:cNvPicPr>
            <a:picLocks noChangeAspect="1"/>
          </p:cNvPicPr>
          <p:nvPr/>
        </p:nvPicPr>
        <p:blipFill>
          <a:blip r:embed="rId5"/>
          <a:stretch>
            <a:fillRect/>
          </a:stretch>
        </p:blipFill>
        <p:spPr>
          <a:xfrm>
            <a:off x="942920" y="4069079"/>
            <a:ext cx="3305077" cy="2654077"/>
          </a:xfrm>
          <a:prstGeom prst="rect">
            <a:avLst/>
          </a:prstGeom>
        </p:spPr>
      </p:pic>
      <p:sp>
        <p:nvSpPr>
          <p:cNvPr id="14" name="TextBox 13">
            <a:extLst>
              <a:ext uri="{FF2B5EF4-FFF2-40B4-BE49-F238E27FC236}">
                <a16:creationId xmlns:a16="http://schemas.microsoft.com/office/drawing/2014/main" id="{9CB6ADBB-5F51-EDF6-9F4F-DB821CAC756E}"/>
              </a:ext>
            </a:extLst>
          </p:cNvPr>
          <p:cNvSpPr txBox="1"/>
          <p:nvPr/>
        </p:nvSpPr>
        <p:spPr>
          <a:xfrm>
            <a:off x="7546761" y="3300808"/>
            <a:ext cx="3858768" cy="2308324"/>
          </a:xfrm>
          <a:prstGeom prst="rect">
            <a:avLst/>
          </a:prstGeom>
          <a:noFill/>
        </p:spPr>
        <p:txBody>
          <a:bodyPr wrap="square" rtlCol="0">
            <a:spAutoFit/>
          </a:bodyPr>
          <a:lstStyle/>
          <a:p>
            <a:r>
              <a:rPr lang="en-US" dirty="0">
                <a:solidFill>
                  <a:schemeClr val="bg1"/>
                </a:solidFill>
              </a:rPr>
              <a:t>I added an extra LSTM layer to capture deeper patterns and a dropout layer to prevent overfitting, enhancing model complexity and generalization which actually benefitted the model</a:t>
            </a:r>
          </a:p>
          <a:p>
            <a:endParaRPr lang="en-US" dirty="0">
              <a:solidFill>
                <a:schemeClr val="bg1"/>
              </a:solidFill>
            </a:endParaRPr>
          </a:p>
          <a:p>
            <a:r>
              <a:rPr lang="en-US" dirty="0" err="1">
                <a:solidFill>
                  <a:schemeClr val="bg1"/>
                </a:solidFill>
              </a:rPr>
              <a:t>Val_acc</a:t>
            </a:r>
            <a:r>
              <a:rPr lang="en-US" dirty="0">
                <a:solidFill>
                  <a:schemeClr val="bg1"/>
                </a:solidFill>
              </a:rPr>
              <a:t> went from 93 to 95%</a:t>
            </a:r>
          </a:p>
        </p:txBody>
      </p:sp>
    </p:spTree>
    <p:extLst>
      <p:ext uri="{BB962C8B-B14F-4D97-AF65-F5344CB8AC3E}">
        <p14:creationId xmlns:p14="http://schemas.microsoft.com/office/powerpoint/2010/main" val="16056084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AD7E90A-E87D-40E8-2984-E8C8A3897814}"/>
              </a:ext>
            </a:extLst>
          </p:cNvPr>
          <p:cNvPicPr>
            <a:picLocks noChangeAspect="1"/>
          </p:cNvPicPr>
          <p:nvPr/>
        </p:nvPicPr>
        <p:blipFill>
          <a:blip r:embed="rId2"/>
          <a:stretch>
            <a:fillRect/>
          </a:stretch>
        </p:blipFill>
        <p:spPr>
          <a:xfrm>
            <a:off x="1868525" y="8467"/>
            <a:ext cx="10351414" cy="643466"/>
          </a:xfrm>
          <a:prstGeom prst="rect">
            <a:avLst/>
          </a:prstGeom>
        </p:spPr>
      </p:pic>
      <p:pic>
        <p:nvPicPr>
          <p:cNvPr id="7" name="Picture 6">
            <a:extLst>
              <a:ext uri="{FF2B5EF4-FFF2-40B4-BE49-F238E27FC236}">
                <a16:creationId xmlns:a16="http://schemas.microsoft.com/office/drawing/2014/main" id="{612982DE-5508-7B91-B649-16FE5FCD5829}"/>
              </a:ext>
            </a:extLst>
          </p:cNvPr>
          <p:cNvPicPr>
            <a:picLocks noChangeAspect="1"/>
          </p:cNvPicPr>
          <p:nvPr/>
        </p:nvPicPr>
        <p:blipFill>
          <a:blip r:embed="rId3"/>
          <a:stretch>
            <a:fillRect/>
          </a:stretch>
        </p:blipFill>
        <p:spPr>
          <a:xfrm>
            <a:off x="5589372" y="-8467"/>
            <a:ext cx="6630567" cy="6858000"/>
          </a:xfrm>
          <a:prstGeom prst="rect">
            <a:avLst/>
          </a:prstGeom>
        </p:spPr>
      </p:pic>
      <p:pic>
        <p:nvPicPr>
          <p:cNvPr id="9" name="Picture 8">
            <a:extLst>
              <a:ext uri="{FF2B5EF4-FFF2-40B4-BE49-F238E27FC236}">
                <a16:creationId xmlns:a16="http://schemas.microsoft.com/office/drawing/2014/main" id="{22C30178-D396-3308-848A-1354C89014E1}"/>
              </a:ext>
            </a:extLst>
          </p:cNvPr>
          <p:cNvPicPr>
            <a:picLocks noChangeAspect="1"/>
          </p:cNvPicPr>
          <p:nvPr/>
        </p:nvPicPr>
        <p:blipFill>
          <a:blip r:embed="rId4"/>
          <a:stretch>
            <a:fillRect/>
          </a:stretch>
        </p:blipFill>
        <p:spPr>
          <a:xfrm>
            <a:off x="112116" y="874500"/>
            <a:ext cx="5296639" cy="1667108"/>
          </a:xfrm>
          <a:prstGeom prst="rect">
            <a:avLst/>
          </a:prstGeom>
        </p:spPr>
      </p:pic>
      <p:sp>
        <p:nvSpPr>
          <p:cNvPr id="10" name="TextBox 9">
            <a:extLst>
              <a:ext uri="{FF2B5EF4-FFF2-40B4-BE49-F238E27FC236}">
                <a16:creationId xmlns:a16="http://schemas.microsoft.com/office/drawing/2014/main" id="{A9C70F46-06E2-8CC8-3A7E-5D67434B9DC0}"/>
              </a:ext>
            </a:extLst>
          </p:cNvPr>
          <p:cNvSpPr txBox="1"/>
          <p:nvPr/>
        </p:nvSpPr>
        <p:spPr>
          <a:xfrm>
            <a:off x="1801368" y="522563"/>
            <a:ext cx="4014216" cy="461665"/>
          </a:xfrm>
          <a:prstGeom prst="rect">
            <a:avLst/>
          </a:prstGeom>
          <a:noFill/>
        </p:spPr>
        <p:txBody>
          <a:bodyPr wrap="square" rtlCol="0">
            <a:spAutoFit/>
          </a:bodyPr>
          <a:lstStyle/>
          <a:p>
            <a:r>
              <a:rPr lang="en-US" sz="2400" dirty="0">
                <a:solidFill>
                  <a:schemeClr val="bg1"/>
                </a:solidFill>
              </a:rPr>
              <a:t>Best hyperparameters </a:t>
            </a:r>
          </a:p>
        </p:txBody>
      </p:sp>
      <p:pic>
        <p:nvPicPr>
          <p:cNvPr id="12" name="Picture 11">
            <a:extLst>
              <a:ext uri="{FF2B5EF4-FFF2-40B4-BE49-F238E27FC236}">
                <a16:creationId xmlns:a16="http://schemas.microsoft.com/office/drawing/2014/main" id="{571994A9-DA0B-90E8-706A-C66705328EC6}"/>
              </a:ext>
            </a:extLst>
          </p:cNvPr>
          <p:cNvPicPr>
            <a:picLocks noChangeAspect="1"/>
          </p:cNvPicPr>
          <p:nvPr/>
        </p:nvPicPr>
        <p:blipFill>
          <a:blip r:embed="rId5"/>
          <a:stretch>
            <a:fillRect/>
          </a:stretch>
        </p:blipFill>
        <p:spPr>
          <a:xfrm>
            <a:off x="1797718" y="1059549"/>
            <a:ext cx="3611037" cy="2857331"/>
          </a:xfrm>
          <a:prstGeom prst="rect">
            <a:avLst/>
          </a:prstGeom>
        </p:spPr>
      </p:pic>
      <p:pic>
        <p:nvPicPr>
          <p:cNvPr id="14" name="Picture 13">
            <a:extLst>
              <a:ext uri="{FF2B5EF4-FFF2-40B4-BE49-F238E27FC236}">
                <a16:creationId xmlns:a16="http://schemas.microsoft.com/office/drawing/2014/main" id="{9D511889-B178-A6FF-49F0-DB8B7F39C0E4}"/>
              </a:ext>
            </a:extLst>
          </p:cNvPr>
          <p:cNvPicPr>
            <a:picLocks noChangeAspect="1"/>
          </p:cNvPicPr>
          <p:nvPr/>
        </p:nvPicPr>
        <p:blipFill>
          <a:blip r:embed="rId6"/>
          <a:stretch>
            <a:fillRect/>
          </a:stretch>
        </p:blipFill>
        <p:spPr>
          <a:xfrm>
            <a:off x="477876" y="3927640"/>
            <a:ext cx="4450356" cy="2857331"/>
          </a:xfrm>
          <a:prstGeom prst="rect">
            <a:avLst/>
          </a:prstGeom>
        </p:spPr>
      </p:pic>
    </p:spTree>
    <p:extLst>
      <p:ext uri="{BB962C8B-B14F-4D97-AF65-F5344CB8AC3E}">
        <p14:creationId xmlns:p14="http://schemas.microsoft.com/office/powerpoint/2010/main" val="2486485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45A807-FC26-61F1-8519-77ED7FA112C4}"/>
              </a:ext>
            </a:extLst>
          </p:cNvPr>
          <p:cNvSpPr>
            <a:spLocks noGrp="1"/>
          </p:cNvSpPr>
          <p:nvPr>
            <p:ph type="title"/>
          </p:nvPr>
        </p:nvSpPr>
        <p:spPr>
          <a:xfrm>
            <a:off x="649224" y="91440"/>
            <a:ext cx="11832336" cy="822961"/>
          </a:xfrm>
        </p:spPr>
        <p:txBody>
          <a:bodyPr>
            <a:noAutofit/>
          </a:bodyPr>
          <a:lstStyle/>
          <a:p>
            <a:r>
              <a:rPr lang="en-US" sz="3500" u="sng" dirty="0"/>
              <a:t>Loading and testing Hyperparameter tuned model</a:t>
            </a:r>
          </a:p>
        </p:txBody>
      </p:sp>
      <p:pic>
        <p:nvPicPr>
          <p:cNvPr id="7" name="Picture 6">
            <a:extLst>
              <a:ext uri="{FF2B5EF4-FFF2-40B4-BE49-F238E27FC236}">
                <a16:creationId xmlns:a16="http://schemas.microsoft.com/office/drawing/2014/main" id="{0148C113-9134-0AD0-E7CC-62F22AF4D78D}"/>
              </a:ext>
            </a:extLst>
          </p:cNvPr>
          <p:cNvPicPr>
            <a:picLocks noChangeAspect="1"/>
          </p:cNvPicPr>
          <p:nvPr/>
        </p:nvPicPr>
        <p:blipFill>
          <a:blip r:embed="rId2"/>
          <a:stretch>
            <a:fillRect/>
          </a:stretch>
        </p:blipFill>
        <p:spPr>
          <a:xfrm>
            <a:off x="0" y="914401"/>
            <a:ext cx="5953956" cy="3400900"/>
          </a:xfrm>
          <a:prstGeom prst="rect">
            <a:avLst/>
          </a:prstGeom>
        </p:spPr>
      </p:pic>
      <p:pic>
        <p:nvPicPr>
          <p:cNvPr id="9" name="Picture 8">
            <a:extLst>
              <a:ext uri="{FF2B5EF4-FFF2-40B4-BE49-F238E27FC236}">
                <a16:creationId xmlns:a16="http://schemas.microsoft.com/office/drawing/2014/main" id="{7B4680EE-7DB1-F6DD-7291-2668D03A73D4}"/>
              </a:ext>
            </a:extLst>
          </p:cNvPr>
          <p:cNvPicPr>
            <a:picLocks noChangeAspect="1"/>
          </p:cNvPicPr>
          <p:nvPr/>
        </p:nvPicPr>
        <p:blipFill>
          <a:blip r:embed="rId3"/>
          <a:stretch>
            <a:fillRect/>
          </a:stretch>
        </p:blipFill>
        <p:spPr>
          <a:xfrm>
            <a:off x="3987622" y="2734056"/>
            <a:ext cx="7851419" cy="3765942"/>
          </a:xfrm>
          <a:prstGeom prst="rect">
            <a:avLst/>
          </a:prstGeom>
        </p:spPr>
      </p:pic>
      <p:sp>
        <p:nvSpPr>
          <p:cNvPr id="10" name="TextBox 9">
            <a:extLst>
              <a:ext uri="{FF2B5EF4-FFF2-40B4-BE49-F238E27FC236}">
                <a16:creationId xmlns:a16="http://schemas.microsoft.com/office/drawing/2014/main" id="{6C3ADB7E-1408-4292-9B85-4A66399358B2}"/>
              </a:ext>
            </a:extLst>
          </p:cNvPr>
          <p:cNvSpPr txBox="1"/>
          <p:nvPr/>
        </p:nvSpPr>
        <p:spPr>
          <a:xfrm>
            <a:off x="0" y="4224528"/>
            <a:ext cx="3987622" cy="2308324"/>
          </a:xfrm>
          <a:prstGeom prst="rect">
            <a:avLst/>
          </a:prstGeom>
          <a:noFill/>
        </p:spPr>
        <p:txBody>
          <a:bodyPr wrap="square" rtlCol="0">
            <a:spAutoFit/>
          </a:bodyPr>
          <a:lstStyle/>
          <a:p>
            <a:r>
              <a:rPr lang="en-US" dirty="0">
                <a:solidFill>
                  <a:schemeClr val="bg1"/>
                </a:solidFill>
              </a:rPr>
              <a:t>RNNs excel in sentiment analysis due to their ability to capture sequential patterns, contextual dependencies, and long-term dependencies in text data.</a:t>
            </a:r>
          </a:p>
          <a:p>
            <a:endParaRPr lang="en-US">
              <a:solidFill>
                <a:schemeClr val="bg1"/>
              </a:solidFill>
            </a:endParaRPr>
          </a:p>
          <a:p>
            <a:endParaRPr lang="en-US" dirty="0">
              <a:solidFill>
                <a:schemeClr val="bg1"/>
              </a:solidFill>
            </a:endParaRPr>
          </a:p>
          <a:p>
            <a:r>
              <a:rPr lang="en-US" dirty="0">
                <a:solidFill>
                  <a:schemeClr val="bg1"/>
                </a:solidFill>
              </a:rPr>
              <a:t>Cited from: </a:t>
            </a:r>
            <a:r>
              <a:rPr lang="en-US" dirty="0" err="1">
                <a:solidFill>
                  <a:schemeClr val="bg1"/>
                </a:solidFill>
              </a:rPr>
              <a:t>Chatgpt</a:t>
            </a:r>
            <a:endParaRPr lang="en-US" dirty="0">
              <a:solidFill>
                <a:schemeClr val="bg1"/>
              </a:solidFill>
            </a:endParaRPr>
          </a:p>
        </p:txBody>
      </p:sp>
    </p:spTree>
    <p:extLst>
      <p:ext uri="{BB962C8B-B14F-4D97-AF65-F5344CB8AC3E}">
        <p14:creationId xmlns:p14="http://schemas.microsoft.com/office/powerpoint/2010/main" val="13911498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77B52831-0916-294C-0ACB-9774B9805D9B}"/>
              </a:ext>
              <a:ext uri="{C183D7F6-B498-43B3-948B-1728B52AA6E4}">
                <adec:decorative xmlns:adec="http://schemas.microsoft.com/office/drawing/2017/decorative" val="1"/>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4151" r="18577"/>
          <a:stretch/>
        </p:blipFill>
        <p:spPr>
          <a:xfrm flipH="1">
            <a:off x="0" y="0"/>
            <a:ext cx="5181600" cy="6858000"/>
          </a:xfrm>
          <a:prstGeom prst="rect">
            <a:avLst/>
          </a:prstGeom>
        </p:spPr>
      </p:pic>
      <p:sp>
        <p:nvSpPr>
          <p:cNvPr id="7" name="Title 6">
            <a:extLst>
              <a:ext uri="{FF2B5EF4-FFF2-40B4-BE49-F238E27FC236}">
                <a16:creationId xmlns:a16="http://schemas.microsoft.com/office/drawing/2014/main" id="{E82E216E-9EE0-9D3F-D692-083F575A3D04}"/>
              </a:ext>
            </a:extLst>
          </p:cNvPr>
          <p:cNvSpPr>
            <a:spLocks noGrp="1"/>
          </p:cNvSpPr>
          <p:nvPr>
            <p:ph type="title"/>
          </p:nvPr>
        </p:nvSpPr>
        <p:spPr>
          <a:xfrm>
            <a:off x="6091515" y="374090"/>
            <a:ext cx="5057104" cy="3624984"/>
          </a:xfrm>
        </p:spPr>
        <p:txBody>
          <a:bodyPr/>
          <a:lstStyle/>
          <a:p>
            <a:r>
              <a:rPr lang="en-US" dirty="0"/>
              <a:t>Thank you</a:t>
            </a:r>
          </a:p>
        </p:txBody>
      </p:sp>
      <p:sp>
        <p:nvSpPr>
          <p:cNvPr id="10" name="Content Placeholder 9">
            <a:extLst>
              <a:ext uri="{FF2B5EF4-FFF2-40B4-BE49-F238E27FC236}">
                <a16:creationId xmlns:a16="http://schemas.microsoft.com/office/drawing/2014/main" id="{1F398FDD-E639-CF6A-B875-443655F2B31B}"/>
              </a:ext>
            </a:extLst>
          </p:cNvPr>
          <p:cNvSpPr>
            <a:spLocks noGrp="1"/>
          </p:cNvSpPr>
          <p:nvPr>
            <p:ph idx="1"/>
          </p:nvPr>
        </p:nvSpPr>
        <p:spPr>
          <a:xfrm>
            <a:off x="6091514" y="4172989"/>
            <a:ext cx="5057103" cy="2519363"/>
          </a:xfrm>
        </p:spPr>
        <p:txBody>
          <a:bodyPr/>
          <a:lstStyle/>
          <a:p>
            <a:endParaRPr lang="en-US" dirty="0"/>
          </a:p>
        </p:txBody>
      </p:sp>
    </p:spTree>
    <p:extLst>
      <p:ext uri="{BB962C8B-B14F-4D97-AF65-F5344CB8AC3E}">
        <p14:creationId xmlns:p14="http://schemas.microsoft.com/office/powerpoint/2010/main" val="7699326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74D05E-8A36-8D9F-519E-DB514A69D886}"/>
              </a:ext>
            </a:extLst>
          </p:cNvPr>
          <p:cNvSpPr>
            <a:spLocks noGrp="1"/>
          </p:cNvSpPr>
          <p:nvPr>
            <p:ph type="title"/>
          </p:nvPr>
        </p:nvSpPr>
        <p:spPr>
          <a:xfrm>
            <a:off x="246888" y="315533"/>
            <a:ext cx="8119872" cy="489139"/>
          </a:xfrm>
        </p:spPr>
        <p:txBody>
          <a:bodyPr>
            <a:normAutofit fontScale="90000"/>
          </a:bodyPr>
          <a:lstStyle/>
          <a:p>
            <a:r>
              <a:rPr lang="en-US" u="sng" dirty="0"/>
              <a:t>CNN Exploratory Data analysis (EDA)</a:t>
            </a:r>
          </a:p>
        </p:txBody>
      </p:sp>
      <p:sp>
        <p:nvSpPr>
          <p:cNvPr id="4" name="Content Placeholder 3">
            <a:extLst>
              <a:ext uri="{FF2B5EF4-FFF2-40B4-BE49-F238E27FC236}">
                <a16:creationId xmlns:a16="http://schemas.microsoft.com/office/drawing/2014/main" id="{B20C1E08-E337-110E-DB8E-41BA4A3341A1}"/>
              </a:ext>
            </a:extLst>
          </p:cNvPr>
          <p:cNvSpPr>
            <a:spLocks noGrp="1"/>
          </p:cNvSpPr>
          <p:nvPr>
            <p:ph sz="quarter" idx="10"/>
          </p:nvPr>
        </p:nvSpPr>
        <p:spPr>
          <a:xfrm>
            <a:off x="502920" y="804672"/>
            <a:ext cx="5181600" cy="3128963"/>
          </a:xfrm>
        </p:spPr>
        <p:txBody>
          <a:bodyPr>
            <a:normAutofit fontScale="92500" lnSpcReduction="10000"/>
          </a:bodyPr>
          <a:lstStyle/>
          <a:p>
            <a:pPr marL="342900" indent="-342900">
              <a:buFont typeface="Arial" panose="020B0604020202020204" pitchFamily="34" charset="0"/>
              <a:buChar char="•"/>
            </a:pPr>
            <a:r>
              <a:rPr lang="en-US" dirty="0"/>
              <a:t>Check file size of each file in </a:t>
            </a:r>
            <a:r>
              <a:rPr lang="en-US" b="1" dirty="0"/>
              <a:t>Dataset for CA1 part A –AY2425S1/train or test or validation</a:t>
            </a:r>
          </a:p>
          <a:p>
            <a:pPr marL="342900" indent="-342900">
              <a:buFont typeface="Arial" panose="020B0604020202020204" pitchFamily="34" charset="0"/>
              <a:buChar char="•"/>
            </a:pPr>
            <a:r>
              <a:rPr lang="en-US" dirty="0"/>
              <a:t>Display </a:t>
            </a:r>
            <a:r>
              <a:rPr lang="en-US" b="1" dirty="0"/>
              <a:t>first images</a:t>
            </a:r>
            <a:r>
              <a:rPr lang="en-US" dirty="0"/>
              <a:t> from each dataset</a:t>
            </a:r>
          </a:p>
          <a:p>
            <a:pPr marL="342900" indent="-342900">
              <a:buFont typeface="Arial" panose="020B0604020202020204" pitchFamily="34" charset="0"/>
              <a:buChar char="•"/>
            </a:pPr>
            <a:r>
              <a:rPr lang="en-US" dirty="0"/>
              <a:t>Display </a:t>
            </a:r>
            <a:r>
              <a:rPr lang="en-US" b="1" dirty="0"/>
              <a:t>percentage of train test validation in pie chart</a:t>
            </a:r>
          </a:p>
          <a:p>
            <a:pPr marL="342900" indent="-342900">
              <a:buFont typeface="Arial" panose="020B0604020202020204" pitchFamily="34" charset="0"/>
              <a:buChar char="•"/>
            </a:pPr>
            <a:r>
              <a:rPr lang="en-US" dirty="0"/>
              <a:t>Display </a:t>
            </a:r>
            <a:r>
              <a:rPr lang="en-US" b="1" dirty="0"/>
              <a:t>percentage of  each vegetable type</a:t>
            </a:r>
            <a:r>
              <a:rPr lang="en-US" dirty="0"/>
              <a:t> in train test validation folders using a </a:t>
            </a:r>
            <a:r>
              <a:rPr lang="en-US" b="1" dirty="0"/>
              <a:t>pie chart</a:t>
            </a:r>
          </a:p>
        </p:txBody>
      </p:sp>
      <p:sp>
        <p:nvSpPr>
          <p:cNvPr id="2" name="Slide Number Placeholder 1">
            <a:extLst>
              <a:ext uri="{FF2B5EF4-FFF2-40B4-BE49-F238E27FC236}">
                <a16:creationId xmlns:a16="http://schemas.microsoft.com/office/drawing/2014/main" id="{00255621-1D81-03E6-507B-CB20E070356A}"/>
              </a:ext>
            </a:extLst>
          </p:cNvPr>
          <p:cNvSpPr>
            <a:spLocks noGrp="1"/>
          </p:cNvSpPr>
          <p:nvPr>
            <p:ph type="sldNum" sz="quarter" idx="4"/>
          </p:nvPr>
        </p:nvSpPr>
        <p:spPr>
          <a:xfrm>
            <a:off x="914400" y="6246254"/>
            <a:ext cx="631065" cy="296214"/>
          </a:xfrm>
        </p:spPr>
        <p:txBody>
          <a:bodyPr/>
          <a:lstStyle/>
          <a:p>
            <a:fld id="{B5CEABB6-07DC-46E8-9B57-56EC44A396E5}" type="slidenum">
              <a:rPr lang="en-US" smtClean="0"/>
              <a:pPr/>
              <a:t>3</a:t>
            </a:fld>
            <a:endParaRPr lang="en-US" dirty="0"/>
          </a:p>
        </p:txBody>
      </p:sp>
      <p:pic>
        <p:nvPicPr>
          <p:cNvPr id="6" name="Picture 5">
            <a:extLst>
              <a:ext uri="{FF2B5EF4-FFF2-40B4-BE49-F238E27FC236}">
                <a16:creationId xmlns:a16="http://schemas.microsoft.com/office/drawing/2014/main" id="{58F9A9E9-374D-32F0-D98A-7C3838CEDFD4}"/>
              </a:ext>
            </a:extLst>
          </p:cNvPr>
          <p:cNvPicPr>
            <a:picLocks noChangeAspect="1"/>
          </p:cNvPicPr>
          <p:nvPr/>
        </p:nvPicPr>
        <p:blipFill>
          <a:blip r:embed="rId3"/>
          <a:stretch>
            <a:fillRect/>
          </a:stretch>
        </p:blipFill>
        <p:spPr>
          <a:xfrm>
            <a:off x="7227699" y="136180"/>
            <a:ext cx="3881259" cy="725697"/>
          </a:xfrm>
          <a:prstGeom prst="rect">
            <a:avLst/>
          </a:prstGeom>
        </p:spPr>
      </p:pic>
      <p:pic>
        <p:nvPicPr>
          <p:cNvPr id="8" name="Picture 7">
            <a:extLst>
              <a:ext uri="{FF2B5EF4-FFF2-40B4-BE49-F238E27FC236}">
                <a16:creationId xmlns:a16="http://schemas.microsoft.com/office/drawing/2014/main" id="{9CA871F4-2C98-4340-8CEF-2DC8F460902D}"/>
              </a:ext>
            </a:extLst>
          </p:cNvPr>
          <p:cNvPicPr>
            <a:picLocks noChangeAspect="1"/>
          </p:cNvPicPr>
          <p:nvPr/>
        </p:nvPicPr>
        <p:blipFill>
          <a:blip r:embed="rId4"/>
          <a:stretch>
            <a:fillRect/>
          </a:stretch>
        </p:blipFill>
        <p:spPr>
          <a:xfrm>
            <a:off x="7227699" y="861877"/>
            <a:ext cx="3406774" cy="3301843"/>
          </a:xfrm>
          <a:prstGeom prst="rect">
            <a:avLst/>
          </a:prstGeom>
        </p:spPr>
      </p:pic>
      <p:pic>
        <p:nvPicPr>
          <p:cNvPr id="10" name="Picture 9">
            <a:extLst>
              <a:ext uri="{FF2B5EF4-FFF2-40B4-BE49-F238E27FC236}">
                <a16:creationId xmlns:a16="http://schemas.microsoft.com/office/drawing/2014/main" id="{436D7F67-F907-C8F3-D2AC-358174C93F75}"/>
              </a:ext>
            </a:extLst>
          </p:cNvPr>
          <p:cNvPicPr>
            <a:picLocks noChangeAspect="1"/>
          </p:cNvPicPr>
          <p:nvPr/>
        </p:nvPicPr>
        <p:blipFill>
          <a:blip r:embed="rId5"/>
          <a:stretch>
            <a:fillRect/>
          </a:stretch>
        </p:blipFill>
        <p:spPr>
          <a:xfrm>
            <a:off x="1229933" y="3807891"/>
            <a:ext cx="2756852" cy="2734575"/>
          </a:xfrm>
          <a:prstGeom prst="rect">
            <a:avLst/>
          </a:prstGeom>
        </p:spPr>
      </p:pic>
      <p:pic>
        <p:nvPicPr>
          <p:cNvPr id="12" name="Picture 11">
            <a:extLst>
              <a:ext uri="{FF2B5EF4-FFF2-40B4-BE49-F238E27FC236}">
                <a16:creationId xmlns:a16="http://schemas.microsoft.com/office/drawing/2014/main" id="{AC9FABBE-FD0B-BC24-A020-16E88EC11BF0}"/>
              </a:ext>
            </a:extLst>
          </p:cNvPr>
          <p:cNvPicPr>
            <a:picLocks noChangeAspect="1"/>
          </p:cNvPicPr>
          <p:nvPr/>
        </p:nvPicPr>
        <p:blipFill>
          <a:blip r:embed="rId6"/>
          <a:stretch>
            <a:fillRect/>
          </a:stretch>
        </p:blipFill>
        <p:spPr>
          <a:xfrm>
            <a:off x="3986785" y="4208464"/>
            <a:ext cx="8127451" cy="2649536"/>
          </a:xfrm>
          <a:prstGeom prst="rect">
            <a:avLst/>
          </a:prstGeom>
        </p:spPr>
      </p:pic>
    </p:spTree>
    <p:extLst>
      <p:ext uri="{BB962C8B-B14F-4D97-AF65-F5344CB8AC3E}">
        <p14:creationId xmlns:p14="http://schemas.microsoft.com/office/powerpoint/2010/main" val="5420594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6FD5F-786B-1974-5F47-94CA02CFA6E5}"/>
              </a:ext>
            </a:extLst>
          </p:cNvPr>
          <p:cNvSpPr>
            <a:spLocks noGrp="1"/>
          </p:cNvSpPr>
          <p:nvPr>
            <p:ph type="title"/>
          </p:nvPr>
        </p:nvSpPr>
        <p:spPr>
          <a:xfrm>
            <a:off x="6300216" y="669545"/>
            <a:ext cx="7187184" cy="455168"/>
          </a:xfrm>
        </p:spPr>
        <p:txBody>
          <a:bodyPr>
            <a:noAutofit/>
          </a:bodyPr>
          <a:lstStyle/>
          <a:p>
            <a:r>
              <a:rPr lang="en-US" sz="3500" u="sng" dirty="0"/>
              <a:t>Feature engineering</a:t>
            </a:r>
          </a:p>
        </p:txBody>
      </p:sp>
      <p:sp>
        <p:nvSpPr>
          <p:cNvPr id="9" name="TextBox 8">
            <a:extLst>
              <a:ext uri="{FF2B5EF4-FFF2-40B4-BE49-F238E27FC236}">
                <a16:creationId xmlns:a16="http://schemas.microsoft.com/office/drawing/2014/main" id="{A1B7FCD2-9B53-1C33-974E-63D3C92E4FE8}"/>
              </a:ext>
            </a:extLst>
          </p:cNvPr>
          <p:cNvSpPr txBox="1"/>
          <p:nvPr/>
        </p:nvSpPr>
        <p:spPr>
          <a:xfrm>
            <a:off x="5794248" y="1746505"/>
            <a:ext cx="6096000" cy="3970318"/>
          </a:xfrm>
          <a:prstGeom prst="rect">
            <a:avLst/>
          </a:prstGeom>
          <a:noFill/>
        </p:spPr>
        <p:txBody>
          <a:bodyPr wrap="square" rtlCol="0">
            <a:spAutoFit/>
          </a:bodyPr>
          <a:lstStyle/>
          <a:p>
            <a:r>
              <a:rPr lang="en-US" b="1" dirty="0">
                <a:solidFill>
                  <a:schemeClr val="bg1"/>
                </a:solidFill>
              </a:rPr>
              <a:t>Feature Engineering: Creating, modifying, or removing features </a:t>
            </a:r>
            <a:r>
              <a:rPr lang="en-US" dirty="0">
                <a:solidFill>
                  <a:schemeClr val="bg1"/>
                </a:solidFill>
              </a:rPr>
              <a:t>in a dataset to improve machine learning model performance.</a:t>
            </a:r>
          </a:p>
          <a:p>
            <a:endParaRPr lang="en-US" dirty="0">
              <a:solidFill>
                <a:schemeClr val="bg1"/>
              </a:solidFill>
            </a:endParaRPr>
          </a:p>
          <a:p>
            <a:r>
              <a:rPr lang="en-US" dirty="0">
                <a:solidFill>
                  <a:schemeClr val="bg1"/>
                </a:solidFill>
              </a:rPr>
              <a:t>Removing Duplicates or Misplaced Data:</a:t>
            </a:r>
          </a:p>
          <a:p>
            <a:endParaRPr lang="en-US" dirty="0">
              <a:solidFill>
                <a:schemeClr val="bg1"/>
              </a:solidFill>
            </a:endParaRPr>
          </a:p>
          <a:p>
            <a:pPr marL="342900" indent="-342900">
              <a:buFont typeface="+mj-lt"/>
              <a:buAutoNum type="arabicPeriod"/>
            </a:pPr>
            <a:r>
              <a:rPr lang="en-US" dirty="0">
                <a:solidFill>
                  <a:schemeClr val="bg1"/>
                </a:solidFill>
              </a:rPr>
              <a:t>Redundancy Reduction: Eliminates unnecessary data, reducing computational overhead.</a:t>
            </a:r>
          </a:p>
          <a:p>
            <a:pPr marL="342900" indent="-342900">
              <a:buFont typeface="+mj-lt"/>
              <a:buAutoNum type="arabicPeriod"/>
            </a:pPr>
            <a:r>
              <a:rPr lang="en-US" dirty="0">
                <a:solidFill>
                  <a:schemeClr val="bg1"/>
                </a:solidFill>
              </a:rPr>
              <a:t>Data Quality Enhancement: Improves data quality, a critical aspect of feature engineering.</a:t>
            </a:r>
          </a:p>
          <a:p>
            <a:pPr marL="342900" indent="-342900">
              <a:buFont typeface="+mj-lt"/>
              <a:buAutoNum type="arabicPeriod"/>
            </a:pPr>
            <a:r>
              <a:rPr lang="en-US" dirty="0">
                <a:solidFill>
                  <a:schemeClr val="bg1"/>
                </a:solidFill>
              </a:rPr>
              <a:t>Model Performance: Cleaner data enhances the model's ability to learn and make accurate predictions.</a:t>
            </a:r>
          </a:p>
          <a:p>
            <a:pPr marL="342900" indent="-342900">
              <a:buFont typeface="+mj-lt"/>
              <a:buAutoNum type="arabicPeriod"/>
            </a:pPr>
            <a:r>
              <a:rPr lang="en-US" dirty="0">
                <a:solidFill>
                  <a:schemeClr val="bg1"/>
                </a:solidFill>
              </a:rPr>
              <a:t>Reduce Chance of Misclassification: </a:t>
            </a:r>
            <a:r>
              <a:rPr lang="en-US" b="1" dirty="0">
                <a:solidFill>
                  <a:srgbClr val="CE9178"/>
                </a:solidFill>
                <a:effectLst/>
                <a:highlight>
                  <a:srgbClr val="1F1F1F"/>
                </a:highlight>
                <a:latin typeface="Consolas" panose="020B0609020204030204" pitchFamily="49" charset="0"/>
              </a:rPr>
              <a:t>Carrot images</a:t>
            </a:r>
            <a:r>
              <a:rPr lang="en-US" b="1" dirty="0">
                <a:solidFill>
                  <a:srgbClr val="569CD6"/>
                </a:solidFill>
                <a:effectLst/>
                <a:highlight>
                  <a:srgbClr val="1F1F1F"/>
                </a:highlight>
                <a:latin typeface="Consolas" panose="020B0609020204030204" pitchFamily="49" charset="0"/>
              </a:rPr>
              <a:t> in </a:t>
            </a:r>
            <a:r>
              <a:rPr lang="en-US" b="1" dirty="0">
                <a:solidFill>
                  <a:srgbClr val="CE9178"/>
                </a:solidFill>
                <a:effectLst/>
                <a:highlight>
                  <a:srgbClr val="1F1F1F"/>
                </a:highlight>
                <a:latin typeface="Consolas" panose="020B0609020204030204" pitchFamily="49" charset="0"/>
              </a:rPr>
              <a:t>`Bean`</a:t>
            </a:r>
            <a:r>
              <a:rPr lang="en-US" b="1" dirty="0">
                <a:solidFill>
                  <a:srgbClr val="569CD6"/>
                </a:solidFill>
                <a:effectLst/>
                <a:highlight>
                  <a:srgbClr val="1F1F1F"/>
                </a:highlight>
                <a:latin typeface="Consolas" panose="020B0609020204030204" pitchFamily="49" charset="0"/>
              </a:rPr>
              <a:t> dataset</a:t>
            </a:r>
            <a:r>
              <a:rPr lang="en-US" b="1" dirty="0">
                <a:solidFill>
                  <a:srgbClr val="CE9178"/>
                </a:solidFill>
                <a:highlight>
                  <a:srgbClr val="1F1F1F"/>
                </a:highlight>
                <a:latin typeface="Consolas" panose="020B0609020204030204" pitchFamily="49" charset="0"/>
              </a:rPr>
              <a:t> will confuse the model</a:t>
            </a:r>
            <a:endParaRPr lang="en-US" dirty="0">
              <a:solidFill>
                <a:schemeClr val="bg1"/>
              </a:solidFill>
            </a:endParaRPr>
          </a:p>
        </p:txBody>
      </p:sp>
      <p:sp>
        <p:nvSpPr>
          <p:cNvPr id="12" name="TextBox 11">
            <a:extLst>
              <a:ext uri="{FF2B5EF4-FFF2-40B4-BE49-F238E27FC236}">
                <a16:creationId xmlns:a16="http://schemas.microsoft.com/office/drawing/2014/main" id="{552A3E89-08EF-A5BD-374A-97313BC0BCC3}"/>
              </a:ext>
            </a:extLst>
          </p:cNvPr>
          <p:cNvSpPr txBox="1"/>
          <p:nvPr/>
        </p:nvSpPr>
        <p:spPr>
          <a:xfrm>
            <a:off x="795528" y="443560"/>
            <a:ext cx="4800599" cy="1200329"/>
          </a:xfrm>
          <a:prstGeom prst="rect">
            <a:avLst/>
          </a:prstGeom>
          <a:noFill/>
        </p:spPr>
        <p:txBody>
          <a:bodyPr wrap="square" rtlCol="0">
            <a:spAutoFit/>
          </a:bodyPr>
          <a:lstStyle/>
          <a:p>
            <a:r>
              <a:rPr lang="en-US" b="1" dirty="0">
                <a:solidFill>
                  <a:srgbClr val="569CD6"/>
                </a:solidFill>
                <a:effectLst/>
                <a:highlight>
                  <a:srgbClr val="1F1F1F"/>
                </a:highlight>
                <a:latin typeface="Consolas" panose="020B0609020204030204" pitchFamily="49" charset="0"/>
              </a:rPr>
              <a:t>Removing duplicated images from dataset and storing them in another folder called </a:t>
            </a:r>
            <a:r>
              <a:rPr lang="en-US" b="1" dirty="0">
                <a:solidFill>
                  <a:srgbClr val="CE9178"/>
                </a:solidFill>
                <a:effectLst/>
                <a:highlight>
                  <a:srgbClr val="1F1F1F"/>
                </a:highlight>
                <a:latin typeface="Consolas" panose="020B0609020204030204" pitchFamily="49" charset="0"/>
              </a:rPr>
              <a:t>`duplicates`</a:t>
            </a:r>
            <a:endParaRPr lang="en-US" b="0" dirty="0">
              <a:solidFill>
                <a:srgbClr val="CCCCCC"/>
              </a:solidFill>
              <a:effectLst/>
              <a:highlight>
                <a:srgbClr val="1F1F1F"/>
              </a:highlight>
              <a:latin typeface="Consolas" panose="020B0609020204030204" pitchFamily="49" charset="0"/>
            </a:endParaRPr>
          </a:p>
          <a:p>
            <a:endParaRPr lang="en-US" dirty="0">
              <a:solidFill>
                <a:schemeClr val="bg1"/>
              </a:solidFill>
            </a:endParaRPr>
          </a:p>
        </p:txBody>
      </p:sp>
      <p:pic>
        <p:nvPicPr>
          <p:cNvPr id="15" name="Picture 14">
            <a:extLst>
              <a:ext uri="{FF2B5EF4-FFF2-40B4-BE49-F238E27FC236}">
                <a16:creationId xmlns:a16="http://schemas.microsoft.com/office/drawing/2014/main" id="{A4F6AA1F-B789-AA30-B7D6-0391ED1F83BC}"/>
              </a:ext>
            </a:extLst>
          </p:cNvPr>
          <p:cNvPicPr>
            <a:picLocks noChangeAspect="1"/>
          </p:cNvPicPr>
          <p:nvPr/>
        </p:nvPicPr>
        <p:blipFill>
          <a:blip r:embed="rId3"/>
          <a:stretch>
            <a:fillRect/>
          </a:stretch>
        </p:blipFill>
        <p:spPr>
          <a:xfrm>
            <a:off x="795528" y="1395877"/>
            <a:ext cx="4572000" cy="2033123"/>
          </a:xfrm>
          <a:prstGeom prst="rect">
            <a:avLst/>
          </a:prstGeom>
        </p:spPr>
      </p:pic>
      <p:sp>
        <p:nvSpPr>
          <p:cNvPr id="19" name="TextBox 18">
            <a:extLst>
              <a:ext uri="{FF2B5EF4-FFF2-40B4-BE49-F238E27FC236}">
                <a16:creationId xmlns:a16="http://schemas.microsoft.com/office/drawing/2014/main" id="{B0F32499-AC4E-A9C1-C883-15C9C530B3AB}"/>
              </a:ext>
            </a:extLst>
          </p:cNvPr>
          <p:cNvSpPr txBox="1"/>
          <p:nvPr/>
        </p:nvSpPr>
        <p:spPr>
          <a:xfrm>
            <a:off x="171450" y="3429001"/>
            <a:ext cx="5424677" cy="1200329"/>
          </a:xfrm>
          <a:prstGeom prst="rect">
            <a:avLst/>
          </a:prstGeom>
          <a:noFill/>
        </p:spPr>
        <p:txBody>
          <a:bodyPr wrap="square">
            <a:spAutoFit/>
          </a:bodyPr>
          <a:lstStyle/>
          <a:p>
            <a:r>
              <a:rPr lang="en-US" b="1" dirty="0">
                <a:solidFill>
                  <a:srgbClr val="569CD6"/>
                </a:solidFill>
                <a:effectLst/>
                <a:highlight>
                  <a:srgbClr val="1F1F1F"/>
                </a:highlight>
                <a:latin typeface="Consolas" panose="020B0609020204030204" pitchFamily="49" charset="0"/>
              </a:rPr>
              <a:t>In </a:t>
            </a:r>
            <a:r>
              <a:rPr lang="en-US" b="1" dirty="0">
                <a:solidFill>
                  <a:srgbClr val="CE9178"/>
                </a:solidFill>
                <a:effectLst/>
                <a:highlight>
                  <a:srgbClr val="1F1F1F"/>
                </a:highlight>
                <a:latin typeface="Consolas" panose="020B0609020204030204" pitchFamily="49" charset="0"/>
              </a:rPr>
              <a:t>`train`</a:t>
            </a:r>
            <a:r>
              <a:rPr lang="en-US" b="1" dirty="0">
                <a:solidFill>
                  <a:srgbClr val="569CD6"/>
                </a:solidFill>
                <a:effectLst/>
                <a:highlight>
                  <a:srgbClr val="1F1F1F"/>
                </a:highlight>
                <a:latin typeface="Consolas" panose="020B0609020204030204" pitchFamily="49" charset="0"/>
              </a:rPr>
              <a:t>, </a:t>
            </a:r>
            <a:r>
              <a:rPr lang="en-US" b="1" dirty="0">
                <a:solidFill>
                  <a:srgbClr val="CE9178"/>
                </a:solidFill>
                <a:effectLst/>
                <a:highlight>
                  <a:srgbClr val="1F1F1F"/>
                </a:highlight>
                <a:latin typeface="Consolas" panose="020B0609020204030204" pitchFamily="49" charset="0"/>
              </a:rPr>
              <a:t>`Bean dataset`</a:t>
            </a:r>
            <a:r>
              <a:rPr lang="en-US" b="1" dirty="0">
                <a:solidFill>
                  <a:srgbClr val="569CD6"/>
                </a:solidFill>
                <a:effectLst/>
                <a:highlight>
                  <a:srgbClr val="1F1F1F"/>
                </a:highlight>
                <a:latin typeface="Consolas" panose="020B0609020204030204" pitchFamily="49" charset="0"/>
              </a:rPr>
              <a:t>, there are </a:t>
            </a:r>
            <a:r>
              <a:rPr lang="en-US" b="1" dirty="0">
                <a:solidFill>
                  <a:srgbClr val="CE9178"/>
                </a:solidFill>
                <a:effectLst/>
                <a:highlight>
                  <a:srgbClr val="1F1F1F"/>
                </a:highlight>
                <a:latin typeface="Consolas" panose="020B0609020204030204" pitchFamily="49" charset="0"/>
              </a:rPr>
              <a:t>`Carrot images`</a:t>
            </a:r>
            <a:r>
              <a:rPr lang="en-US" b="1" dirty="0">
                <a:solidFill>
                  <a:srgbClr val="569CD6"/>
                </a:solidFill>
                <a:effectLst/>
                <a:highlight>
                  <a:srgbClr val="1F1F1F"/>
                </a:highlight>
                <a:latin typeface="Consolas" panose="020B0609020204030204" pitchFamily="49" charset="0"/>
              </a:rPr>
              <a:t> so I will remove </a:t>
            </a:r>
            <a:r>
              <a:rPr lang="en-US" b="1" dirty="0">
                <a:solidFill>
                  <a:srgbClr val="CE9178"/>
                </a:solidFill>
                <a:effectLst/>
                <a:highlight>
                  <a:srgbClr val="1F1F1F"/>
                </a:highlight>
                <a:latin typeface="Consolas" panose="020B0609020204030204" pitchFamily="49" charset="0"/>
              </a:rPr>
              <a:t>`Carrot`</a:t>
            </a:r>
            <a:r>
              <a:rPr lang="en-US" b="1" dirty="0">
                <a:solidFill>
                  <a:srgbClr val="569CD6"/>
                </a:solidFill>
                <a:effectLst/>
                <a:highlight>
                  <a:srgbClr val="1F1F1F"/>
                </a:highlight>
                <a:latin typeface="Consolas" panose="020B0609020204030204" pitchFamily="49" charset="0"/>
              </a:rPr>
              <a:t> images from </a:t>
            </a:r>
            <a:r>
              <a:rPr lang="en-US" b="1" dirty="0">
                <a:solidFill>
                  <a:srgbClr val="CE9178"/>
                </a:solidFill>
                <a:effectLst/>
                <a:highlight>
                  <a:srgbClr val="1F1F1F"/>
                </a:highlight>
                <a:latin typeface="Consolas" panose="020B0609020204030204" pitchFamily="49" charset="0"/>
              </a:rPr>
              <a:t>`Bean`</a:t>
            </a:r>
            <a:r>
              <a:rPr lang="en-US" b="1" dirty="0">
                <a:solidFill>
                  <a:srgbClr val="569CD6"/>
                </a:solidFill>
                <a:effectLst/>
                <a:highlight>
                  <a:srgbClr val="1F1F1F"/>
                </a:highlight>
                <a:latin typeface="Consolas" panose="020B0609020204030204" pitchFamily="49" charset="0"/>
              </a:rPr>
              <a:t> dataset</a:t>
            </a:r>
            <a:endParaRPr lang="en-US" b="0" dirty="0">
              <a:solidFill>
                <a:srgbClr val="CCCCCC"/>
              </a:solidFill>
              <a:effectLst/>
              <a:highlight>
                <a:srgbClr val="1F1F1F"/>
              </a:highlight>
              <a:latin typeface="Consolas" panose="020B0609020204030204" pitchFamily="49" charset="0"/>
            </a:endParaRPr>
          </a:p>
          <a:p>
            <a:endParaRPr lang="en-US" b="0" dirty="0">
              <a:solidFill>
                <a:srgbClr val="CCCCCC"/>
              </a:solidFill>
              <a:effectLst/>
              <a:highlight>
                <a:srgbClr val="1F1F1F"/>
              </a:highlight>
              <a:latin typeface="Consolas" panose="020B0609020204030204" pitchFamily="49" charset="0"/>
            </a:endParaRPr>
          </a:p>
        </p:txBody>
      </p:sp>
      <p:pic>
        <p:nvPicPr>
          <p:cNvPr id="21" name="Picture 20">
            <a:extLst>
              <a:ext uri="{FF2B5EF4-FFF2-40B4-BE49-F238E27FC236}">
                <a16:creationId xmlns:a16="http://schemas.microsoft.com/office/drawing/2014/main" id="{95BF85E7-8017-FD47-6AF2-99064574A6BA}"/>
              </a:ext>
            </a:extLst>
          </p:cNvPr>
          <p:cNvPicPr>
            <a:picLocks noChangeAspect="1"/>
          </p:cNvPicPr>
          <p:nvPr/>
        </p:nvPicPr>
        <p:blipFill>
          <a:blip r:embed="rId4"/>
          <a:stretch>
            <a:fillRect/>
          </a:stretch>
        </p:blipFill>
        <p:spPr>
          <a:xfrm>
            <a:off x="969263" y="4401062"/>
            <a:ext cx="4626864" cy="2122122"/>
          </a:xfrm>
          <a:prstGeom prst="rect">
            <a:avLst/>
          </a:prstGeom>
        </p:spPr>
      </p:pic>
    </p:spTree>
    <p:extLst>
      <p:ext uri="{BB962C8B-B14F-4D97-AF65-F5344CB8AC3E}">
        <p14:creationId xmlns:p14="http://schemas.microsoft.com/office/powerpoint/2010/main" val="42937429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16A79D7-298C-21FE-D311-56DA56D9DFE8}"/>
              </a:ext>
            </a:extLst>
          </p:cNvPr>
          <p:cNvSpPr>
            <a:spLocks noGrp="1"/>
          </p:cNvSpPr>
          <p:nvPr>
            <p:ph type="title"/>
          </p:nvPr>
        </p:nvSpPr>
        <p:spPr>
          <a:xfrm>
            <a:off x="6220897" y="-125607"/>
            <a:ext cx="4928616" cy="709947"/>
          </a:xfrm>
        </p:spPr>
        <p:txBody>
          <a:bodyPr>
            <a:normAutofit/>
          </a:bodyPr>
          <a:lstStyle/>
          <a:p>
            <a:r>
              <a:rPr lang="en-US" sz="3500" u="sng" dirty="0"/>
              <a:t>Data Augmentation</a:t>
            </a:r>
          </a:p>
        </p:txBody>
      </p:sp>
      <p:pic>
        <p:nvPicPr>
          <p:cNvPr id="8" name="Picture 7">
            <a:extLst>
              <a:ext uri="{FF2B5EF4-FFF2-40B4-BE49-F238E27FC236}">
                <a16:creationId xmlns:a16="http://schemas.microsoft.com/office/drawing/2014/main" id="{EDD48BC7-FE13-FAFA-7233-4530BB8B4390}"/>
              </a:ext>
            </a:extLst>
          </p:cNvPr>
          <p:cNvPicPr>
            <a:picLocks noChangeAspect="1"/>
          </p:cNvPicPr>
          <p:nvPr/>
        </p:nvPicPr>
        <p:blipFill>
          <a:blip r:embed="rId3"/>
          <a:stretch>
            <a:fillRect/>
          </a:stretch>
        </p:blipFill>
        <p:spPr>
          <a:xfrm>
            <a:off x="142670" y="0"/>
            <a:ext cx="4489704" cy="6864497"/>
          </a:xfrm>
          <a:prstGeom prst="rect">
            <a:avLst/>
          </a:prstGeom>
        </p:spPr>
      </p:pic>
      <p:pic>
        <p:nvPicPr>
          <p:cNvPr id="11" name="Picture 10">
            <a:extLst>
              <a:ext uri="{FF2B5EF4-FFF2-40B4-BE49-F238E27FC236}">
                <a16:creationId xmlns:a16="http://schemas.microsoft.com/office/drawing/2014/main" id="{0D21C6A1-C5B7-EF38-C39F-7AC86ABE3876}"/>
              </a:ext>
            </a:extLst>
          </p:cNvPr>
          <p:cNvPicPr>
            <a:picLocks noChangeAspect="1"/>
          </p:cNvPicPr>
          <p:nvPr/>
        </p:nvPicPr>
        <p:blipFill>
          <a:blip r:embed="rId4"/>
          <a:stretch>
            <a:fillRect/>
          </a:stretch>
        </p:blipFill>
        <p:spPr>
          <a:xfrm>
            <a:off x="4846027" y="584340"/>
            <a:ext cx="6925642" cy="1457528"/>
          </a:xfrm>
          <a:prstGeom prst="rect">
            <a:avLst/>
          </a:prstGeom>
        </p:spPr>
      </p:pic>
      <p:pic>
        <p:nvPicPr>
          <p:cNvPr id="23" name="Picture 22">
            <a:extLst>
              <a:ext uri="{FF2B5EF4-FFF2-40B4-BE49-F238E27FC236}">
                <a16:creationId xmlns:a16="http://schemas.microsoft.com/office/drawing/2014/main" id="{B4EF91AE-CE69-2EC7-30BD-07A3B27B3C7E}"/>
              </a:ext>
            </a:extLst>
          </p:cNvPr>
          <p:cNvPicPr>
            <a:picLocks noChangeAspect="1"/>
          </p:cNvPicPr>
          <p:nvPr/>
        </p:nvPicPr>
        <p:blipFill>
          <a:blip r:embed="rId5"/>
          <a:stretch>
            <a:fillRect/>
          </a:stretch>
        </p:blipFill>
        <p:spPr>
          <a:xfrm>
            <a:off x="4846027" y="2017697"/>
            <a:ext cx="6925642" cy="734118"/>
          </a:xfrm>
          <a:prstGeom prst="rect">
            <a:avLst/>
          </a:prstGeom>
        </p:spPr>
      </p:pic>
      <p:pic>
        <p:nvPicPr>
          <p:cNvPr id="25" name="Picture 24">
            <a:extLst>
              <a:ext uri="{FF2B5EF4-FFF2-40B4-BE49-F238E27FC236}">
                <a16:creationId xmlns:a16="http://schemas.microsoft.com/office/drawing/2014/main" id="{2446FCFB-3DEF-063C-411F-F6DE84699706}"/>
              </a:ext>
            </a:extLst>
          </p:cNvPr>
          <p:cNvPicPr>
            <a:picLocks noChangeAspect="1"/>
          </p:cNvPicPr>
          <p:nvPr/>
        </p:nvPicPr>
        <p:blipFill>
          <a:blip r:embed="rId6"/>
          <a:stretch>
            <a:fillRect/>
          </a:stretch>
        </p:blipFill>
        <p:spPr>
          <a:xfrm>
            <a:off x="4846027" y="2748742"/>
            <a:ext cx="6925642" cy="322123"/>
          </a:xfrm>
          <a:prstGeom prst="rect">
            <a:avLst/>
          </a:prstGeom>
        </p:spPr>
      </p:pic>
      <p:pic>
        <p:nvPicPr>
          <p:cNvPr id="27" name="Picture 26">
            <a:extLst>
              <a:ext uri="{FF2B5EF4-FFF2-40B4-BE49-F238E27FC236}">
                <a16:creationId xmlns:a16="http://schemas.microsoft.com/office/drawing/2014/main" id="{6E3AEAA0-AACE-E768-6C3C-1453F8096F4E}"/>
              </a:ext>
            </a:extLst>
          </p:cNvPr>
          <p:cNvPicPr>
            <a:picLocks noChangeAspect="1"/>
          </p:cNvPicPr>
          <p:nvPr/>
        </p:nvPicPr>
        <p:blipFill>
          <a:blip r:embed="rId7"/>
          <a:stretch>
            <a:fillRect/>
          </a:stretch>
        </p:blipFill>
        <p:spPr>
          <a:xfrm>
            <a:off x="4846027" y="3084787"/>
            <a:ext cx="3008670" cy="3773213"/>
          </a:xfrm>
          <a:prstGeom prst="rect">
            <a:avLst/>
          </a:prstGeom>
        </p:spPr>
      </p:pic>
      <p:pic>
        <p:nvPicPr>
          <p:cNvPr id="29" name="Picture 28">
            <a:extLst>
              <a:ext uri="{FF2B5EF4-FFF2-40B4-BE49-F238E27FC236}">
                <a16:creationId xmlns:a16="http://schemas.microsoft.com/office/drawing/2014/main" id="{1F56687E-A0DA-1F05-9D12-B058B7BE2079}"/>
              </a:ext>
            </a:extLst>
          </p:cNvPr>
          <p:cNvPicPr>
            <a:picLocks noChangeAspect="1"/>
          </p:cNvPicPr>
          <p:nvPr/>
        </p:nvPicPr>
        <p:blipFill>
          <a:blip r:embed="rId8"/>
          <a:stretch>
            <a:fillRect/>
          </a:stretch>
        </p:blipFill>
        <p:spPr>
          <a:xfrm>
            <a:off x="8331016" y="3084787"/>
            <a:ext cx="3018570" cy="3773213"/>
          </a:xfrm>
          <a:prstGeom prst="rect">
            <a:avLst/>
          </a:prstGeom>
        </p:spPr>
      </p:pic>
    </p:spTree>
    <p:extLst>
      <p:ext uri="{BB962C8B-B14F-4D97-AF65-F5344CB8AC3E}">
        <p14:creationId xmlns:p14="http://schemas.microsoft.com/office/powerpoint/2010/main" val="12311277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DD59383-E6CD-CF57-B9CF-5820B1CECE61}"/>
              </a:ext>
            </a:extLst>
          </p:cNvPr>
          <p:cNvSpPr>
            <a:spLocks noGrp="1"/>
          </p:cNvSpPr>
          <p:nvPr>
            <p:ph type="title"/>
          </p:nvPr>
        </p:nvSpPr>
        <p:spPr>
          <a:xfrm>
            <a:off x="0" y="990599"/>
            <a:ext cx="7680960" cy="252985"/>
          </a:xfrm>
        </p:spPr>
        <p:txBody>
          <a:bodyPr>
            <a:normAutofit fontScale="90000"/>
          </a:bodyPr>
          <a:lstStyle/>
          <a:p>
            <a:r>
              <a:rPr lang="en-SG" u="sng" dirty="0"/>
              <a:t>Further augmenting Data &amp; weight balancing</a:t>
            </a:r>
            <a:endParaRPr lang="en-US" u="sng" dirty="0"/>
          </a:p>
        </p:txBody>
      </p:sp>
      <p:sp>
        <p:nvSpPr>
          <p:cNvPr id="8" name="Content Placeholder 7">
            <a:extLst>
              <a:ext uri="{FF2B5EF4-FFF2-40B4-BE49-F238E27FC236}">
                <a16:creationId xmlns:a16="http://schemas.microsoft.com/office/drawing/2014/main" id="{8B672BC8-D7EC-066C-9025-5F29713D8495}"/>
              </a:ext>
            </a:extLst>
          </p:cNvPr>
          <p:cNvSpPr>
            <a:spLocks noGrp="1"/>
          </p:cNvSpPr>
          <p:nvPr>
            <p:ph sz="quarter" idx="10"/>
          </p:nvPr>
        </p:nvSpPr>
        <p:spPr>
          <a:xfrm>
            <a:off x="0" y="1322726"/>
            <a:ext cx="7269480" cy="5324962"/>
          </a:xfrm>
        </p:spPr>
        <p:txBody>
          <a:bodyPr/>
          <a:lstStyle/>
          <a:p>
            <a:pPr marL="342900" indent="-342900">
              <a:buFont typeface="Arial" panose="020B0604020202020204" pitchFamily="34" charset="0"/>
              <a:buChar char="•"/>
            </a:pPr>
            <a:r>
              <a:rPr lang="en-SG" dirty="0"/>
              <a:t>Further augmentation can be done by </a:t>
            </a:r>
            <a:r>
              <a:rPr lang="en-SG" b="1" dirty="0"/>
              <a:t>shearing, zooming and flipping of images</a:t>
            </a:r>
          </a:p>
          <a:p>
            <a:pPr marL="342900" indent="-342900">
              <a:buFont typeface="Arial" panose="020B0604020202020204" pitchFamily="34" charset="0"/>
              <a:buChar char="•"/>
            </a:pPr>
            <a:r>
              <a:rPr lang="en-SG" dirty="0"/>
              <a:t>Finding weight balance of datasets as </a:t>
            </a:r>
            <a:r>
              <a:rPr lang="en-SG" b="1" dirty="0"/>
              <a:t>weight balancing </a:t>
            </a:r>
            <a:r>
              <a:rPr lang="en-SG" dirty="0"/>
              <a:t>gives </a:t>
            </a:r>
            <a:r>
              <a:rPr lang="en-SG" b="1" dirty="0"/>
              <a:t>more importance (higher weights)</a:t>
            </a:r>
            <a:r>
              <a:rPr lang="en-SG" dirty="0"/>
              <a:t> to </a:t>
            </a:r>
            <a:r>
              <a:rPr lang="en-SG" b="1" dirty="0"/>
              <a:t>minority classes (smaller datasets) </a:t>
            </a:r>
            <a:r>
              <a:rPr lang="en-SG" dirty="0"/>
              <a:t>during model training.</a:t>
            </a:r>
          </a:p>
          <a:p>
            <a:pPr marL="342900" indent="-342900">
              <a:buFont typeface="Arial" panose="020B0604020202020204" pitchFamily="34" charset="0"/>
              <a:buChar char="•"/>
            </a:pPr>
            <a:endParaRPr lang="en-SG" dirty="0"/>
          </a:p>
          <a:p>
            <a:pPr marL="342900" indent="-342900">
              <a:buFont typeface="Arial" panose="020B0604020202020204" pitchFamily="34" charset="0"/>
              <a:buChar char="•"/>
            </a:pPr>
            <a:endParaRPr lang="en-SG" dirty="0"/>
          </a:p>
          <a:p>
            <a:pPr marL="342900" indent="-342900">
              <a:buFont typeface="Arial" panose="020B0604020202020204" pitchFamily="34" charset="0"/>
              <a:buChar char="•"/>
            </a:pPr>
            <a:endParaRPr lang="en-SG" dirty="0"/>
          </a:p>
          <a:p>
            <a:pPr marL="342900" indent="-342900">
              <a:buFont typeface="Arial" panose="020B0604020202020204" pitchFamily="34" charset="0"/>
              <a:buChar char="•"/>
            </a:pPr>
            <a:endParaRPr lang="en-SG" dirty="0"/>
          </a:p>
          <a:p>
            <a:pPr marL="342900" indent="-342900">
              <a:buFont typeface="Arial" panose="020B0604020202020204" pitchFamily="34" charset="0"/>
              <a:buChar char="•"/>
            </a:pPr>
            <a:endParaRPr lang="en-SG" dirty="0"/>
          </a:p>
          <a:p>
            <a:pPr marL="342900" indent="-342900">
              <a:buFont typeface="Arial" panose="020B0604020202020204" pitchFamily="34" charset="0"/>
              <a:buChar char="•"/>
            </a:pPr>
            <a:r>
              <a:rPr lang="en-SG" dirty="0"/>
              <a:t>Number of vegetable type or classes is 15 so </a:t>
            </a:r>
          </a:p>
          <a:p>
            <a:endParaRPr lang="en-US" dirty="0"/>
          </a:p>
        </p:txBody>
      </p:sp>
      <p:pic>
        <p:nvPicPr>
          <p:cNvPr id="6" name="Picture 5">
            <a:extLst>
              <a:ext uri="{FF2B5EF4-FFF2-40B4-BE49-F238E27FC236}">
                <a16:creationId xmlns:a16="http://schemas.microsoft.com/office/drawing/2014/main" id="{58DD821C-3834-0856-4541-F2714D08CE8D}"/>
              </a:ext>
            </a:extLst>
          </p:cNvPr>
          <p:cNvPicPr>
            <a:picLocks noChangeAspect="1"/>
          </p:cNvPicPr>
          <p:nvPr/>
        </p:nvPicPr>
        <p:blipFill>
          <a:blip r:embed="rId3"/>
          <a:stretch>
            <a:fillRect/>
          </a:stretch>
        </p:blipFill>
        <p:spPr>
          <a:xfrm>
            <a:off x="7699146" y="138242"/>
            <a:ext cx="4182059" cy="6325483"/>
          </a:xfrm>
          <a:prstGeom prst="rect">
            <a:avLst/>
          </a:prstGeom>
        </p:spPr>
      </p:pic>
      <p:pic>
        <p:nvPicPr>
          <p:cNvPr id="10" name="Picture 9">
            <a:extLst>
              <a:ext uri="{FF2B5EF4-FFF2-40B4-BE49-F238E27FC236}">
                <a16:creationId xmlns:a16="http://schemas.microsoft.com/office/drawing/2014/main" id="{40598E5A-AD8C-E9CC-B568-7B88532CF94D}"/>
              </a:ext>
            </a:extLst>
          </p:cNvPr>
          <p:cNvPicPr>
            <a:picLocks noChangeAspect="1"/>
          </p:cNvPicPr>
          <p:nvPr/>
        </p:nvPicPr>
        <p:blipFill>
          <a:blip r:embed="rId4"/>
          <a:stretch>
            <a:fillRect/>
          </a:stretch>
        </p:blipFill>
        <p:spPr>
          <a:xfrm>
            <a:off x="492081" y="2953766"/>
            <a:ext cx="5172797" cy="1810003"/>
          </a:xfrm>
          <a:prstGeom prst="rect">
            <a:avLst/>
          </a:prstGeom>
        </p:spPr>
      </p:pic>
      <p:pic>
        <p:nvPicPr>
          <p:cNvPr id="12" name="Picture 11">
            <a:extLst>
              <a:ext uri="{FF2B5EF4-FFF2-40B4-BE49-F238E27FC236}">
                <a16:creationId xmlns:a16="http://schemas.microsoft.com/office/drawing/2014/main" id="{A6745109-5971-24C8-A296-281F52F45EF3}"/>
              </a:ext>
            </a:extLst>
          </p:cNvPr>
          <p:cNvPicPr>
            <a:picLocks noChangeAspect="1"/>
          </p:cNvPicPr>
          <p:nvPr/>
        </p:nvPicPr>
        <p:blipFill>
          <a:blip r:embed="rId5"/>
          <a:stretch>
            <a:fillRect/>
          </a:stretch>
        </p:blipFill>
        <p:spPr>
          <a:xfrm>
            <a:off x="630835" y="5367528"/>
            <a:ext cx="1883711" cy="462043"/>
          </a:xfrm>
          <a:prstGeom prst="rect">
            <a:avLst/>
          </a:prstGeom>
        </p:spPr>
      </p:pic>
    </p:spTree>
    <p:extLst>
      <p:ext uri="{BB962C8B-B14F-4D97-AF65-F5344CB8AC3E}">
        <p14:creationId xmlns:p14="http://schemas.microsoft.com/office/powerpoint/2010/main" val="561765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1C24B01-DD5F-B197-8119-AFC7F99BFE59}"/>
              </a:ext>
            </a:extLst>
          </p:cNvPr>
          <p:cNvPicPr>
            <a:picLocks noChangeAspect="1"/>
          </p:cNvPicPr>
          <p:nvPr/>
        </p:nvPicPr>
        <p:blipFill>
          <a:blip r:embed="rId2"/>
          <a:stretch>
            <a:fillRect/>
          </a:stretch>
        </p:blipFill>
        <p:spPr>
          <a:xfrm>
            <a:off x="4329789" y="84127"/>
            <a:ext cx="7862211" cy="4452636"/>
          </a:xfrm>
          <a:prstGeom prst="rect">
            <a:avLst/>
          </a:prstGeom>
        </p:spPr>
      </p:pic>
      <p:pic>
        <p:nvPicPr>
          <p:cNvPr id="9" name="Picture 8">
            <a:extLst>
              <a:ext uri="{FF2B5EF4-FFF2-40B4-BE49-F238E27FC236}">
                <a16:creationId xmlns:a16="http://schemas.microsoft.com/office/drawing/2014/main" id="{804C828E-8EBE-2727-1D0E-C82C08346659}"/>
              </a:ext>
            </a:extLst>
          </p:cNvPr>
          <p:cNvPicPr>
            <a:picLocks noChangeAspect="1"/>
          </p:cNvPicPr>
          <p:nvPr/>
        </p:nvPicPr>
        <p:blipFill>
          <a:blip r:embed="rId3"/>
          <a:stretch>
            <a:fillRect/>
          </a:stretch>
        </p:blipFill>
        <p:spPr>
          <a:xfrm>
            <a:off x="-10936" y="84127"/>
            <a:ext cx="4340725" cy="6026358"/>
          </a:xfrm>
          <a:prstGeom prst="rect">
            <a:avLst/>
          </a:prstGeom>
        </p:spPr>
      </p:pic>
      <p:pic>
        <p:nvPicPr>
          <p:cNvPr id="11" name="Picture 10">
            <a:extLst>
              <a:ext uri="{FF2B5EF4-FFF2-40B4-BE49-F238E27FC236}">
                <a16:creationId xmlns:a16="http://schemas.microsoft.com/office/drawing/2014/main" id="{73778133-3143-7ADD-5565-FCBCC0388C74}"/>
              </a:ext>
            </a:extLst>
          </p:cNvPr>
          <p:cNvPicPr>
            <a:picLocks noChangeAspect="1"/>
          </p:cNvPicPr>
          <p:nvPr/>
        </p:nvPicPr>
        <p:blipFill>
          <a:blip r:embed="rId4"/>
          <a:stretch>
            <a:fillRect/>
          </a:stretch>
        </p:blipFill>
        <p:spPr>
          <a:xfrm>
            <a:off x="2967605" y="4536763"/>
            <a:ext cx="3634364" cy="2331006"/>
          </a:xfrm>
          <a:prstGeom prst="rect">
            <a:avLst/>
          </a:prstGeom>
        </p:spPr>
      </p:pic>
      <p:pic>
        <p:nvPicPr>
          <p:cNvPr id="13" name="Picture 12">
            <a:extLst>
              <a:ext uri="{FF2B5EF4-FFF2-40B4-BE49-F238E27FC236}">
                <a16:creationId xmlns:a16="http://schemas.microsoft.com/office/drawing/2014/main" id="{1E18A86C-22E9-5043-F183-FF2EEF2C3DF9}"/>
              </a:ext>
            </a:extLst>
          </p:cNvPr>
          <p:cNvPicPr>
            <a:picLocks noChangeAspect="1"/>
          </p:cNvPicPr>
          <p:nvPr/>
        </p:nvPicPr>
        <p:blipFill>
          <a:blip r:embed="rId5"/>
          <a:stretch>
            <a:fillRect/>
          </a:stretch>
        </p:blipFill>
        <p:spPr>
          <a:xfrm>
            <a:off x="6720841" y="2418580"/>
            <a:ext cx="5349239" cy="4355293"/>
          </a:xfrm>
          <a:prstGeom prst="rect">
            <a:avLst/>
          </a:prstGeom>
        </p:spPr>
      </p:pic>
      <p:pic>
        <p:nvPicPr>
          <p:cNvPr id="15" name="Picture 14">
            <a:extLst>
              <a:ext uri="{FF2B5EF4-FFF2-40B4-BE49-F238E27FC236}">
                <a16:creationId xmlns:a16="http://schemas.microsoft.com/office/drawing/2014/main" id="{A2D5DE81-B7E3-1B67-8094-CD9E755895A8}"/>
              </a:ext>
            </a:extLst>
          </p:cNvPr>
          <p:cNvPicPr>
            <a:picLocks noChangeAspect="1"/>
          </p:cNvPicPr>
          <p:nvPr/>
        </p:nvPicPr>
        <p:blipFill>
          <a:blip r:embed="rId6"/>
          <a:stretch>
            <a:fillRect/>
          </a:stretch>
        </p:blipFill>
        <p:spPr>
          <a:xfrm>
            <a:off x="4329789" y="3231656"/>
            <a:ext cx="1595523" cy="1305107"/>
          </a:xfrm>
          <a:prstGeom prst="rect">
            <a:avLst/>
          </a:prstGeom>
        </p:spPr>
      </p:pic>
    </p:spTree>
    <p:extLst>
      <p:ext uri="{BB962C8B-B14F-4D97-AF65-F5344CB8AC3E}">
        <p14:creationId xmlns:p14="http://schemas.microsoft.com/office/powerpoint/2010/main" val="14948374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7860B90-F2A6-6C7A-C195-82B899EE3471}"/>
              </a:ext>
            </a:extLst>
          </p:cNvPr>
          <p:cNvPicPr>
            <a:picLocks noChangeAspect="1"/>
          </p:cNvPicPr>
          <p:nvPr/>
        </p:nvPicPr>
        <p:blipFill>
          <a:blip r:embed="rId2"/>
          <a:stretch>
            <a:fillRect/>
          </a:stretch>
        </p:blipFill>
        <p:spPr>
          <a:xfrm>
            <a:off x="4466147" y="0"/>
            <a:ext cx="7725853" cy="4105848"/>
          </a:xfrm>
          <a:prstGeom prst="rect">
            <a:avLst/>
          </a:prstGeom>
        </p:spPr>
      </p:pic>
      <p:pic>
        <p:nvPicPr>
          <p:cNvPr id="9" name="Picture 8">
            <a:extLst>
              <a:ext uri="{FF2B5EF4-FFF2-40B4-BE49-F238E27FC236}">
                <a16:creationId xmlns:a16="http://schemas.microsoft.com/office/drawing/2014/main" id="{E138CDB2-F317-960D-45C4-9318366F806A}"/>
              </a:ext>
            </a:extLst>
          </p:cNvPr>
          <p:cNvPicPr>
            <a:picLocks noChangeAspect="1"/>
          </p:cNvPicPr>
          <p:nvPr/>
        </p:nvPicPr>
        <p:blipFill>
          <a:blip r:embed="rId3"/>
          <a:stretch>
            <a:fillRect/>
          </a:stretch>
        </p:blipFill>
        <p:spPr>
          <a:xfrm>
            <a:off x="0" y="0"/>
            <a:ext cx="4061450" cy="6858000"/>
          </a:xfrm>
          <a:prstGeom prst="rect">
            <a:avLst/>
          </a:prstGeom>
        </p:spPr>
      </p:pic>
      <p:pic>
        <p:nvPicPr>
          <p:cNvPr id="11" name="Picture 10">
            <a:extLst>
              <a:ext uri="{FF2B5EF4-FFF2-40B4-BE49-F238E27FC236}">
                <a16:creationId xmlns:a16="http://schemas.microsoft.com/office/drawing/2014/main" id="{1474558B-F0D7-1ECF-5D27-1F0B1914C7AC}"/>
              </a:ext>
            </a:extLst>
          </p:cNvPr>
          <p:cNvPicPr>
            <a:picLocks noChangeAspect="1"/>
          </p:cNvPicPr>
          <p:nvPr/>
        </p:nvPicPr>
        <p:blipFill>
          <a:blip r:embed="rId4"/>
          <a:stretch>
            <a:fillRect/>
          </a:stretch>
        </p:blipFill>
        <p:spPr>
          <a:xfrm>
            <a:off x="2698462" y="4105848"/>
            <a:ext cx="4137220" cy="2641325"/>
          </a:xfrm>
          <a:prstGeom prst="rect">
            <a:avLst/>
          </a:prstGeom>
        </p:spPr>
      </p:pic>
      <p:pic>
        <p:nvPicPr>
          <p:cNvPr id="13" name="Picture 12">
            <a:extLst>
              <a:ext uri="{FF2B5EF4-FFF2-40B4-BE49-F238E27FC236}">
                <a16:creationId xmlns:a16="http://schemas.microsoft.com/office/drawing/2014/main" id="{2043685D-C4EA-6B12-AF7B-91BB425B62DE}"/>
              </a:ext>
            </a:extLst>
          </p:cNvPr>
          <p:cNvPicPr>
            <a:picLocks noChangeAspect="1"/>
          </p:cNvPicPr>
          <p:nvPr/>
        </p:nvPicPr>
        <p:blipFill>
          <a:blip r:embed="rId5"/>
          <a:stretch>
            <a:fillRect/>
          </a:stretch>
        </p:blipFill>
        <p:spPr>
          <a:xfrm>
            <a:off x="6835682" y="4105848"/>
            <a:ext cx="3068878" cy="2486101"/>
          </a:xfrm>
          <a:prstGeom prst="rect">
            <a:avLst/>
          </a:prstGeom>
        </p:spPr>
      </p:pic>
      <p:sp>
        <p:nvSpPr>
          <p:cNvPr id="14" name="TextBox 13">
            <a:extLst>
              <a:ext uri="{FF2B5EF4-FFF2-40B4-BE49-F238E27FC236}">
                <a16:creationId xmlns:a16="http://schemas.microsoft.com/office/drawing/2014/main" id="{125247F0-237B-E5C2-5E7C-D2DBB98A96CB}"/>
              </a:ext>
            </a:extLst>
          </p:cNvPr>
          <p:cNvSpPr txBox="1"/>
          <p:nvPr/>
        </p:nvSpPr>
        <p:spPr>
          <a:xfrm>
            <a:off x="10021824" y="4334256"/>
            <a:ext cx="1965960" cy="2031325"/>
          </a:xfrm>
          <a:prstGeom prst="rect">
            <a:avLst/>
          </a:prstGeom>
          <a:noFill/>
        </p:spPr>
        <p:txBody>
          <a:bodyPr wrap="square" rtlCol="0">
            <a:spAutoFit/>
          </a:bodyPr>
          <a:lstStyle/>
          <a:p>
            <a:r>
              <a:rPr lang="en-SG" sz="1400" dirty="0">
                <a:solidFill>
                  <a:schemeClr val="bg1"/>
                </a:solidFill>
              </a:rPr>
              <a:t>I have also realised that the 131x131 model has some underfitting whereby the validation accuracy &gt; train accuracy, hence I would be trying L2 regularisation </a:t>
            </a:r>
            <a:endParaRPr lang="en-US" sz="1400" dirty="0">
              <a:solidFill>
                <a:schemeClr val="bg1"/>
              </a:solidFill>
            </a:endParaRPr>
          </a:p>
        </p:txBody>
      </p:sp>
    </p:spTree>
    <p:extLst>
      <p:ext uri="{BB962C8B-B14F-4D97-AF65-F5344CB8AC3E}">
        <p14:creationId xmlns:p14="http://schemas.microsoft.com/office/powerpoint/2010/main" val="41889666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A86AA08-1A09-F795-80A5-140607B987AC}"/>
              </a:ext>
            </a:extLst>
          </p:cNvPr>
          <p:cNvPicPr>
            <a:picLocks noChangeAspect="1"/>
          </p:cNvPicPr>
          <p:nvPr/>
        </p:nvPicPr>
        <p:blipFill>
          <a:blip r:embed="rId2"/>
          <a:stretch>
            <a:fillRect/>
          </a:stretch>
        </p:blipFill>
        <p:spPr>
          <a:xfrm>
            <a:off x="4986833" y="0"/>
            <a:ext cx="6535665" cy="3719245"/>
          </a:xfrm>
          <a:prstGeom prst="rect">
            <a:avLst/>
          </a:prstGeom>
        </p:spPr>
      </p:pic>
      <p:pic>
        <p:nvPicPr>
          <p:cNvPr id="7" name="Picture 6">
            <a:extLst>
              <a:ext uri="{FF2B5EF4-FFF2-40B4-BE49-F238E27FC236}">
                <a16:creationId xmlns:a16="http://schemas.microsoft.com/office/drawing/2014/main" id="{FDF9838A-0536-4DB8-ECA8-FE1BF02BA25E}"/>
              </a:ext>
            </a:extLst>
          </p:cNvPr>
          <p:cNvPicPr>
            <a:picLocks noChangeAspect="1"/>
          </p:cNvPicPr>
          <p:nvPr/>
        </p:nvPicPr>
        <p:blipFill>
          <a:blip r:embed="rId3"/>
          <a:stretch>
            <a:fillRect/>
          </a:stretch>
        </p:blipFill>
        <p:spPr>
          <a:xfrm>
            <a:off x="0" y="0"/>
            <a:ext cx="4220308" cy="6858000"/>
          </a:xfrm>
          <a:prstGeom prst="rect">
            <a:avLst/>
          </a:prstGeom>
        </p:spPr>
      </p:pic>
      <p:pic>
        <p:nvPicPr>
          <p:cNvPr id="11" name="Picture 10">
            <a:extLst>
              <a:ext uri="{FF2B5EF4-FFF2-40B4-BE49-F238E27FC236}">
                <a16:creationId xmlns:a16="http://schemas.microsoft.com/office/drawing/2014/main" id="{B01BF145-7365-7C91-810E-B909CB4C82D5}"/>
              </a:ext>
            </a:extLst>
          </p:cNvPr>
          <p:cNvPicPr>
            <a:picLocks noChangeAspect="1"/>
          </p:cNvPicPr>
          <p:nvPr/>
        </p:nvPicPr>
        <p:blipFill>
          <a:blip r:embed="rId4"/>
          <a:stretch>
            <a:fillRect/>
          </a:stretch>
        </p:blipFill>
        <p:spPr>
          <a:xfrm>
            <a:off x="2851228" y="3684364"/>
            <a:ext cx="4756605" cy="3081168"/>
          </a:xfrm>
          <a:prstGeom prst="rect">
            <a:avLst/>
          </a:prstGeom>
        </p:spPr>
      </p:pic>
      <p:pic>
        <p:nvPicPr>
          <p:cNvPr id="13" name="Picture 12">
            <a:extLst>
              <a:ext uri="{FF2B5EF4-FFF2-40B4-BE49-F238E27FC236}">
                <a16:creationId xmlns:a16="http://schemas.microsoft.com/office/drawing/2014/main" id="{C724E1B4-3A9A-16EA-6546-745F6971A521}"/>
              </a:ext>
            </a:extLst>
          </p:cNvPr>
          <p:cNvPicPr>
            <a:picLocks noChangeAspect="1"/>
          </p:cNvPicPr>
          <p:nvPr/>
        </p:nvPicPr>
        <p:blipFill>
          <a:blip r:embed="rId5"/>
          <a:stretch>
            <a:fillRect/>
          </a:stretch>
        </p:blipFill>
        <p:spPr>
          <a:xfrm>
            <a:off x="7607833" y="3684364"/>
            <a:ext cx="3795642" cy="3081168"/>
          </a:xfrm>
          <a:prstGeom prst="rect">
            <a:avLst/>
          </a:prstGeom>
        </p:spPr>
      </p:pic>
    </p:spTree>
    <p:extLst>
      <p:ext uri="{BB962C8B-B14F-4D97-AF65-F5344CB8AC3E}">
        <p14:creationId xmlns:p14="http://schemas.microsoft.com/office/powerpoint/2010/main" val="3053479018"/>
      </p:ext>
    </p:extLst>
  </p:cSld>
  <p:clrMapOvr>
    <a:masterClrMapping/>
  </p:clrMapOvr>
</p:sld>
</file>

<file path=ppt/theme/theme1.xml><?xml version="1.0" encoding="utf-8"?>
<a:theme xmlns:a="http://schemas.openxmlformats.org/drawingml/2006/main" name="Custom">
  <a:themeElements>
    <a:clrScheme name="Custom 149">
      <a:dk1>
        <a:sysClr val="windowText" lastClr="000000"/>
      </a:dk1>
      <a:lt1>
        <a:sysClr val="window" lastClr="FFFFFF"/>
      </a:lt1>
      <a:dk2>
        <a:srgbClr val="44546A"/>
      </a:dk2>
      <a:lt2>
        <a:srgbClr val="E7E6E6"/>
      </a:lt2>
      <a:accent1>
        <a:srgbClr val="E9E6D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56">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22318419_win32_SL_V9" id="{8502042B-488E-4F33-AD20-77B40A1BC1AA}" vid="{A90C26AF-23CA-48C5-BFF9-84DC7B1C917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7B39BD0-040C-43BE-B0E4-512B09E8003F}">
  <ds:schemaRefs>
    <ds:schemaRef ds:uri="http://schemas.microsoft.com/sharepoint/v3/contenttype/forms"/>
  </ds:schemaRefs>
</ds:datastoreItem>
</file>

<file path=customXml/itemProps2.xml><?xml version="1.0" encoding="utf-8"?>
<ds:datastoreItem xmlns:ds="http://schemas.openxmlformats.org/officeDocument/2006/customXml" ds:itemID="{AB045227-5724-4DBF-9712-031B1BFB2C3C}">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622457D9-12AC-4794-A05E-F1B90FCD8DA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{CFC18045-225C-4056-B687-1FB083FFC8B2}tf22318419_win32</Template>
  <TotalTime>415</TotalTime>
  <Words>715</Words>
  <Application>Microsoft Office PowerPoint</Application>
  <PresentationFormat>Widescreen</PresentationFormat>
  <Paragraphs>94</Paragraphs>
  <Slides>28</Slides>
  <Notes>13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28</vt:i4>
      </vt:variant>
    </vt:vector>
  </HeadingPairs>
  <TitlesOfParts>
    <vt:vector size="34" baseType="lpstr">
      <vt:lpstr>Arial</vt:lpstr>
      <vt:lpstr>Calibri</vt:lpstr>
      <vt:lpstr>Consolas</vt:lpstr>
      <vt:lpstr>Söhne</vt:lpstr>
      <vt:lpstr>Tenorite</vt:lpstr>
      <vt:lpstr>Custom</vt:lpstr>
      <vt:lpstr>DELE CA1 (CNN &amp; RNN) Shaun Kwo 2317933 2A/03</vt:lpstr>
      <vt:lpstr>CNN   Vegetable image classification</vt:lpstr>
      <vt:lpstr>CNN Exploratory Data analysis (EDA)</vt:lpstr>
      <vt:lpstr>Feature engineering</vt:lpstr>
      <vt:lpstr>Data Augmentation</vt:lpstr>
      <vt:lpstr>Further augmenting Data &amp; weight balancing</vt:lpstr>
      <vt:lpstr>PowerPoint Presentation</vt:lpstr>
      <vt:lpstr>PowerPoint Presentation</vt:lpstr>
      <vt:lpstr>PowerPoint Presentation</vt:lpstr>
      <vt:lpstr>Increasing epochs from 100 to 200</vt:lpstr>
      <vt:lpstr>PowerPoint Presentation</vt:lpstr>
      <vt:lpstr>Testing the model and  Its Predictions </vt:lpstr>
      <vt:lpstr>PowerPoint Presentation</vt:lpstr>
      <vt:lpstr>Loading python libraries</vt:lpstr>
      <vt:lpstr>RNN Exploratory Data analysis</vt:lpstr>
      <vt:lpstr>CHART Displays of Dataset </vt:lpstr>
      <vt:lpstr>PowerPoint Presentation</vt:lpstr>
      <vt:lpstr>Creating more data BY using NLPAUG (Synonyms)</vt:lpstr>
      <vt:lpstr>FINDING MOST COMMON WORDS FOR EACH SENTIMENT USING WORDCLOUD</vt:lpstr>
      <vt:lpstr>PowerPoint Presentation</vt:lpstr>
      <vt:lpstr>PowerPoint Presentation</vt:lpstr>
      <vt:lpstr>PowerPoint Presentation</vt:lpstr>
      <vt:lpstr>PowerPoint Presentation</vt:lpstr>
      <vt:lpstr>There has been a slight improvement to the model with increased EPOCHS with validation accuracy increasing from 87.5% to 93%  </vt:lpstr>
      <vt:lpstr>PowerPoint Presentation</vt:lpstr>
      <vt:lpstr>PowerPoint Presentation</vt:lpstr>
      <vt:lpstr>Loading and testing Hyperparameter tuned model</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Pitch deck</dc:title>
  <dc:creator>Shaun K Rui Yu</dc:creator>
  <cp:lastModifiedBy>Shaun K Rui Yu</cp:lastModifiedBy>
  <cp:revision>1</cp:revision>
  <dcterms:created xsi:type="dcterms:W3CDTF">2024-05-19T02:10:56Z</dcterms:created>
  <dcterms:modified xsi:type="dcterms:W3CDTF">2024-05-19T09:42:46Z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